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5" d="100"/>
          <a:sy n="35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4777D-CA1F-4EB4-B95F-5F38446400A6}" type="datetimeFigureOut">
              <a:rPr lang="en-GB" smtClean="0"/>
              <a:t>19/01/2016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B6613-458F-4F68-821E-48B5470F88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111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4777D-CA1F-4EB4-B95F-5F38446400A6}" type="datetimeFigureOut">
              <a:rPr lang="en-GB" smtClean="0"/>
              <a:t>19/01/2016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B6613-458F-4F68-821E-48B5470F88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0740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4777D-CA1F-4EB4-B95F-5F38446400A6}" type="datetimeFigureOut">
              <a:rPr lang="en-GB" smtClean="0"/>
              <a:t>19/01/2016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B6613-458F-4F68-821E-48B5470F88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430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4777D-CA1F-4EB4-B95F-5F38446400A6}" type="datetimeFigureOut">
              <a:rPr lang="en-GB" smtClean="0"/>
              <a:t>19/01/2016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B6613-458F-4F68-821E-48B5470F88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3269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4777D-CA1F-4EB4-B95F-5F38446400A6}" type="datetimeFigureOut">
              <a:rPr lang="en-GB" smtClean="0"/>
              <a:t>19/01/2016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B6613-458F-4F68-821E-48B5470F88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1674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4777D-CA1F-4EB4-B95F-5F38446400A6}" type="datetimeFigureOut">
              <a:rPr lang="en-GB" smtClean="0"/>
              <a:t>19/01/2016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B6613-458F-4F68-821E-48B5470F88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1184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4777D-CA1F-4EB4-B95F-5F38446400A6}" type="datetimeFigureOut">
              <a:rPr lang="en-GB" smtClean="0"/>
              <a:t>19/01/2016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B6613-458F-4F68-821E-48B5470F88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6337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4777D-CA1F-4EB4-B95F-5F38446400A6}" type="datetimeFigureOut">
              <a:rPr lang="en-GB" smtClean="0"/>
              <a:t>19/01/2016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B6613-458F-4F68-821E-48B5470F88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4468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4777D-CA1F-4EB4-B95F-5F38446400A6}" type="datetimeFigureOut">
              <a:rPr lang="en-GB" smtClean="0"/>
              <a:t>19/01/2016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B6613-458F-4F68-821E-48B5470F88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3642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4777D-CA1F-4EB4-B95F-5F38446400A6}" type="datetimeFigureOut">
              <a:rPr lang="en-GB" smtClean="0"/>
              <a:t>19/01/2016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B6613-458F-4F68-821E-48B5470F88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4190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4777D-CA1F-4EB4-B95F-5F38446400A6}" type="datetimeFigureOut">
              <a:rPr lang="en-GB" smtClean="0"/>
              <a:t>19/01/2016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B6613-458F-4F68-821E-48B5470F88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7469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64777D-CA1F-4EB4-B95F-5F38446400A6}" type="datetimeFigureOut">
              <a:rPr lang="en-GB" smtClean="0"/>
              <a:t>19/01/2016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B6613-458F-4F68-821E-48B5470F88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990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idsmart.org.uk/" TargetMode="External"/><Relationship Id="rId2" Type="http://schemas.openxmlformats.org/officeDocument/2006/relationships/hyperlink" Target="https://www.thinkuknow.co.uk/8_10/report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nspcc.org.uk/preventing-abuse/keeping-children-safe/online-safety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The problems with chat rooms</a:t>
            </a:r>
          </a:p>
        </p:txBody>
      </p:sp>
      <p:pic>
        <p:nvPicPr>
          <p:cNvPr id="18435" name="Picture 3" descr="chatro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888" y="1462088"/>
            <a:ext cx="5900737" cy="418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7929563" y="5786438"/>
            <a:ext cx="714375" cy="57150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79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ChangeArrowheads="1"/>
          </p:cNvSpPr>
          <p:nvPr/>
        </p:nvSpPr>
        <p:spPr bwMode="auto">
          <a:xfrm>
            <a:off x="5286375" y="214313"/>
            <a:ext cx="3714750" cy="400050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000" b="1">
                <a:solidFill>
                  <a:srgbClr val="FFFF00"/>
                </a:solidFill>
                <a:latin typeface="Calibri" pitchFamily="34" charset="0"/>
              </a:rPr>
              <a:t>Staying safe in chatrooms</a:t>
            </a:r>
            <a:endParaRPr lang="en-GB" sz="200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714500" y="214313"/>
            <a:ext cx="2500313" cy="107156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</a:rPr>
              <a:t>Talk to your parents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14313" y="1643063"/>
            <a:ext cx="2500312" cy="107156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</a:rPr>
              <a:t>Use a Nick Name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28625" y="3214688"/>
            <a:ext cx="2500313" cy="107156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tx1"/>
                </a:solidFill>
              </a:rPr>
              <a:t>Don't give out your contact details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715000" y="1071563"/>
            <a:ext cx="2500313" cy="107156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tx1"/>
                </a:solidFill>
              </a:rPr>
              <a:t>Don't meet up in real life on your own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15000" y="3643313"/>
            <a:ext cx="2500313" cy="107156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tx1"/>
                </a:solidFill>
              </a:rPr>
              <a:t>Stay in the public chatroom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857250" y="4714875"/>
            <a:ext cx="2500313" cy="107156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tx1"/>
                </a:solidFill>
              </a:rPr>
              <a:t>Don’t send your photo to anyone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929063" y="5143500"/>
            <a:ext cx="2500312" cy="107156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tx1"/>
                </a:solidFill>
              </a:rPr>
              <a:t>Don’t open attachments from people you don’t know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9466" name="Picture 2" descr="strang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1500188"/>
            <a:ext cx="2381250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>
          <a:xfrm>
            <a:off x="7929563" y="5786438"/>
            <a:ext cx="714375" cy="57150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164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u="sng" dirty="0" smtClean="0">
                <a:latin typeface="Comic Sans MS" pitchFamily="66" charset="0"/>
              </a:rPr>
              <a:t>Useful Websites.</a:t>
            </a:r>
            <a:endParaRPr lang="en-GB" u="sng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latin typeface="Comic Sans MS" pitchFamily="66" charset="0"/>
                <a:hlinkClick r:id="rId2"/>
              </a:rPr>
              <a:t>https://www.thinkuknow.co.uk/8_10/report</a:t>
            </a:r>
            <a:r>
              <a:rPr lang="en-GB" dirty="0" smtClean="0">
                <a:latin typeface="Comic Sans MS" pitchFamily="66" charset="0"/>
                <a:hlinkClick r:id="rId2"/>
              </a:rPr>
              <a:t>/</a:t>
            </a:r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Info all about how to report things that you find inappropriate online. </a:t>
            </a:r>
            <a:endParaRPr lang="en-GB" dirty="0" smtClean="0">
              <a:latin typeface="Comic Sans MS" pitchFamily="66" charset="0"/>
            </a:endParaRP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>
                <a:latin typeface="Comic Sans MS" pitchFamily="66" charset="0"/>
                <a:hlinkClick r:id="rId3"/>
              </a:rPr>
              <a:t>http://www.kidsmart.org.uk</a:t>
            </a:r>
            <a:r>
              <a:rPr lang="en-GB" dirty="0" smtClean="0">
                <a:latin typeface="Comic Sans MS" pitchFamily="66" charset="0"/>
                <a:hlinkClick r:id="rId3"/>
              </a:rPr>
              <a:t>/</a:t>
            </a:r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Helping you to know what to do if you feel threatened online &amp; how you can use the internet safely. 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>
                <a:latin typeface="Comic Sans MS" pitchFamily="66" charset="0"/>
                <a:hlinkClick r:id="rId4"/>
              </a:rPr>
              <a:t>https://www.nspcc.org.uk/preventing-abuse/keeping-children-safe/online-safety</a:t>
            </a:r>
            <a:r>
              <a:rPr lang="en-GB" dirty="0" smtClean="0">
                <a:latin typeface="Comic Sans MS" pitchFamily="66" charset="0"/>
                <a:hlinkClick r:id="rId4"/>
              </a:rPr>
              <a:t>/</a:t>
            </a:r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Help on remaining safe whilst using social media and a helpline to call if </a:t>
            </a:r>
            <a:r>
              <a:rPr lang="en-GB" dirty="0" err="1" smtClean="0">
                <a:latin typeface="Comic Sans MS" pitchFamily="66" charset="0"/>
              </a:rPr>
              <a:t>nesecerry</a:t>
            </a:r>
            <a:r>
              <a:rPr lang="en-GB" dirty="0" smtClean="0">
                <a:latin typeface="Comic Sans MS" pitchFamily="66" charset="0"/>
              </a:rPr>
              <a:t>. </a:t>
            </a:r>
            <a:endParaRPr lang="en-GB" dirty="0" smtClean="0">
              <a:latin typeface="Comic Sans MS" pitchFamily="66" charset="0"/>
            </a:endParaRPr>
          </a:p>
          <a:p>
            <a:endParaRPr lang="en-GB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460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116</Words>
  <Application>Microsoft Office PowerPoint</Application>
  <PresentationFormat>On-screen Show 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The problems with chat rooms</vt:lpstr>
      <vt:lpstr>PowerPoint Presentation</vt:lpstr>
      <vt:lpstr>Useful Websites.</vt:lpstr>
    </vt:vector>
  </TitlesOfParts>
  <Company>T&amp;W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problems with chat rooms</dc:title>
  <dc:creator>jones9, max</dc:creator>
  <cp:lastModifiedBy>jones9, max</cp:lastModifiedBy>
  <cp:revision>4</cp:revision>
  <dcterms:created xsi:type="dcterms:W3CDTF">2016-01-19T08:03:08Z</dcterms:created>
  <dcterms:modified xsi:type="dcterms:W3CDTF">2016-01-19T13:40:54Z</dcterms:modified>
</cp:coreProperties>
</file>