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4" r:id="rId7"/>
    <p:sldId id="265" r:id="rId8"/>
    <p:sldId id="260" r:id="rId9"/>
    <p:sldId id="266" r:id="rId10"/>
    <p:sldId id="258" r:id="rId11"/>
    <p:sldId id="262" r:id="rId1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56" d="100"/>
          <a:sy n="56" d="100"/>
        </p:scale>
        <p:origin x="252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74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98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292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73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511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4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33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785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54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22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44146"/>
            <a:ext cx="6858001" cy="440556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85725"/>
            <a:ext cx="3219450" cy="2476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 Pastoral Curriculum Overview 2018-2019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5265478"/>
            <a:ext cx="6858000" cy="326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977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44351"/>
            <a:ext cx="3219450" cy="2476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2. SRE Audit 2019 – Whole School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3524"/>
            <a:ext cx="6858000" cy="492287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486142"/>
            <a:ext cx="5131558" cy="3650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 SRE Audit 2019 – Whole School plan 2019+ using Statutory Guidance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05650"/>
            <a:ext cx="68580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07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18522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4 (Pastoral Curriculum 2020-21)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515824" y="2646803"/>
            <a:ext cx="9889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419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18522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5 RSHE School Policy from Sept 2019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190" y="841602"/>
            <a:ext cx="5688467" cy="39393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5655671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6 - ‘Ofsted-ready overview’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696" y="6788579"/>
            <a:ext cx="5175704" cy="290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06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61543"/>
            <a:ext cx="6858000" cy="479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7. SRE CPD for staff – 2020 – Staff analysis of lessons – feedback on Pastoral Curriculum, Staff CPD – 2021 – Training of staff for Pastoral Curriculum SOW creation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50" y="1085802"/>
            <a:ext cx="6858000" cy="46339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31568"/>
            <a:ext cx="6858000" cy="29951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050" y="8926761"/>
            <a:ext cx="6877050" cy="3265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80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2" y="-7451"/>
            <a:ext cx="3410857" cy="3754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</a:rPr>
              <a:t>8. </a:t>
            </a:r>
            <a:r>
              <a:rPr lang="en-GB" sz="1200" dirty="0" err="1">
                <a:solidFill>
                  <a:schemeClr val="tx1"/>
                </a:solidFill>
              </a:rPr>
              <a:t>DfE</a:t>
            </a:r>
            <a:r>
              <a:rPr lang="en-GB" sz="1200" dirty="0">
                <a:solidFill>
                  <a:schemeClr val="tx1"/>
                </a:solidFill>
              </a:rPr>
              <a:t> RSHE Train the Trainer Programme 2020/21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241" y="2934826"/>
            <a:ext cx="3905226" cy="22022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017" y="5404182"/>
            <a:ext cx="3899675" cy="22022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017" y="499681"/>
            <a:ext cx="3899675" cy="216807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-2" y="7798083"/>
            <a:ext cx="2438400" cy="3818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9. SRE CPD for staff in school, 2020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370675"/>
            <a:ext cx="3410857" cy="18478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4019" y="8371538"/>
            <a:ext cx="3271236" cy="18696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5427" y="10241143"/>
            <a:ext cx="3410857" cy="192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732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3354"/>
            <a:ext cx="3259502" cy="17559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016000"/>
            <a:ext cx="2438400" cy="2575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10. SRE CPD for staff - 2019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328" y="1546066"/>
            <a:ext cx="3259502" cy="17631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577" y="3589054"/>
            <a:ext cx="3259502" cy="18696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290252"/>
            <a:ext cx="3324225" cy="222885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812526"/>
            <a:ext cx="3219450" cy="2476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11. Jan 2019 Neutral Educator CPD for staff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0912" y="7290252"/>
            <a:ext cx="3367088" cy="222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21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80593"/>
            <a:ext cx="3962400" cy="2956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12. Pastoral Curriculum SOW – 2021 - Careers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7" y="609600"/>
            <a:ext cx="5791577" cy="328136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4024312"/>
            <a:ext cx="3962400" cy="2956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13. Pastoral Curriculum SOW – 2021 – Knowing Myself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6" y="4453319"/>
            <a:ext cx="5791577" cy="34575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8116063"/>
            <a:ext cx="4610100" cy="3571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chemeClr val="tx1"/>
                </a:solidFill>
              </a:rPr>
              <a:t>14. </a:t>
            </a:r>
            <a:r>
              <a:rPr lang="en-GB" sz="1200" dirty="0">
                <a:solidFill>
                  <a:schemeClr val="tx1"/>
                </a:solidFill>
              </a:rPr>
              <a:t>Pastoral Curriculum SOW – 2021 – Are Human Rights Universal?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086" y="8678420"/>
            <a:ext cx="5791577" cy="326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389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6D32F013F714488F15FAD604F0C9CE" ma:contentTypeVersion="7" ma:contentTypeDescription="Create a new document." ma:contentTypeScope="" ma:versionID="877afb9f4f98aabd5736d8178f148ec3">
  <xsd:schema xmlns:xsd="http://www.w3.org/2001/XMLSchema" xmlns:xs="http://www.w3.org/2001/XMLSchema" xmlns:p="http://schemas.microsoft.com/office/2006/metadata/properties" xmlns:ns2="48dbb651-e5e4-467a-8898-95137bb0a182" xmlns:ns3="9a137b45-1671-442a-aa14-8e8b47b1d03f" targetNamespace="http://schemas.microsoft.com/office/2006/metadata/properties" ma:root="true" ma:fieldsID="37be67d00dde5d5bc6401ccce1791b78" ns2:_="" ns3:_="">
    <xsd:import namespace="48dbb651-e5e4-467a-8898-95137bb0a182"/>
    <xsd:import namespace="9a137b45-1671-442a-aa14-8e8b47b1d0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dbb651-e5e4-467a-8898-95137bb0a18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137b45-1671-442a-aa14-8e8b47b1d03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8163A4-DBF2-4EA4-AFE9-8659D254A1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dbb651-e5e4-467a-8898-95137bb0a182"/>
    <ds:schemaRef ds:uri="9a137b45-1671-442a-aa14-8e8b47b1d0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33D38D8-A7C6-417D-8736-15C7D8EEA6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EED137-E297-41C9-91DB-569D20DB6CF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150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Compton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 Compton School</dc:creator>
  <cp:lastModifiedBy>RAFIQ, Muniza</cp:lastModifiedBy>
  <cp:revision>17</cp:revision>
  <dcterms:created xsi:type="dcterms:W3CDTF">2021-03-29T10:21:22Z</dcterms:created>
  <dcterms:modified xsi:type="dcterms:W3CDTF">2021-06-09T08:49:11Z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0x0101007A6D32F013F714488F15FAD604F0C9CE</vt:lpwstr>
  </property>
</Properties>
</file>