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9" r:id="rId6"/>
    <p:sldId id="270" r:id="rId7"/>
    <p:sldId id="257" r:id="rId8"/>
    <p:sldId id="271" r:id="rId9"/>
    <p:sldId id="267" r:id="rId10"/>
    <p:sldId id="268" r:id="rId11"/>
    <p:sldId id="264" r:id="rId12"/>
    <p:sldId id="265" r:id="rId13"/>
    <p:sldId id="272" r:id="rId14"/>
    <p:sldId id="260" r:id="rId15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68" autoAdjust="0"/>
    <p:restoredTop sz="94660"/>
  </p:normalViewPr>
  <p:slideViewPr>
    <p:cSldViewPr snapToGrid="0">
      <p:cViewPr varScale="1">
        <p:scale>
          <a:sx n="56" d="100"/>
          <a:sy n="56" d="100"/>
        </p:scale>
        <p:origin x="252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740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98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292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973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511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641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394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333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295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785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546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0F68A-331B-4427-AB15-4F218FE4086C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AEB03D-B4B2-4F05-AD19-37F521621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922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3862873" cy="3806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1. Pastoral Curriculum Staff Feedback Spring 2021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" y="466337"/>
            <a:ext cx="6848475" cy="56545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38123"/>
            <a:ext cx="6791325" cy="5753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977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61257"/>
            <a:ext cx="4609322" cy="267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Appendix 2 – Audit of Curriculum - Strengths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8798"/>
            <a:ext cx="6858000" cy="49228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05650"/>
            <a:ext cx="6858000" cy="50863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6515878"/>
            <a:ext cx="4609322" cy="267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Appendix 3 – Audit of Curriculum – Additional Units</a:t>
            </a:r>
          </a:p>
        </p:txBody>
      </p:sp>
    </p:spTree>
    <p:extLst>
      <p:ext uri="{BB962C8B-B14F-4D97-AF65-F5344CB8AC3E}">
        <p14:creationId xmlns:p14="http://schemas.microsoft.com/office/powerpoint/2010/main" val="1364752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61257"/>
            <a:ext cx="4609322" cy="267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Appendix 4 – Example slides – generic lesson plan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671" y="839755"/>
            <a:ext cx="5126029" cy="28825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670" y="4033163"/>
            <a:ext cx="5126029" cy="3114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463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-1" y="422542"/>
            <a:ext cx="4534678" cy="36134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Appendix 5 Support and Intervention Team SIP 2019-20 and 20-21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5438395"/>
            <a:ext cx="5131558" cy="36503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Appendix 6 Exemplar Year Team training session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783887"/>
            <a:ext cx="6858000" cy="410245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67639"/>
            <a:ext cx="6858000" cy="4569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207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19790" y="256795"/>
            <a:ext cx="5131558" cy="36503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Appendix 7 Exemplar Year Team training session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790" y="800656"/>
            <a:ext cx="3372171" cy="18741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5772" y="800656"/>
            <a:ext cx="3342437" cy="18741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66" y="2853603"/>
            <a:ext cx="3328651" cy="18739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5772" y="2853603"/>
            <a:ext cx="3362228" cy="18739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790" y="4906338"/>
            <a:ext cx="3368307" cy="187510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52431" y="4906338"/>
            <a:ext cx="3405569" cy="187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012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318522"/>
            <a:ext cx="3294744" cy="3636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Appendix 8 (Pastoral Curriculum 2020-21)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515824" y="2646803"/>
            <a:ext cx="98896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128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007961"/>
            <a:ext cx="3410857" cy="3754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dirty="0">
                <a:solidFill>
                  <a:schemeClr val="tx1"/>
                </a:solidFill>
              </a:rPr>
              <a:t>Appendix 9- </a:t>
            </a:r>
            <a:r>
              <a:rPr lang="en-GB" sz="1200" dirty="0" err="1">
                <a:solidFill>
                  <a:schemeClr val="tx1"/>
                </a:solidFill>
              </a:rPr>
              <a:t>DfE</a:t>
            </a:r>
            <a:r>
              <a:rPr lang="en-GB" sz="1200" dirty="0">
                <a:solidFill>
                  <a:schemeClr val="tx1"/>
                </a:solidFill>
              </a:rPr>
              <a:t> RSHE Train the Trainer Programme 2020/21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8243" y="4950238"/>
            <a:ext cx="3905226" cy="22022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1019" y="7419594"/>
            <a:ext cx="3899675" cy="22022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1019" y="2515093"/>
            <a:ext cx="3899675" cy="2168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564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1940767"/>
            <a:ext cx="3294744" cy="3636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Appendix 10 Newsletter edition   2020-21)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544" y="2543953"/>
            <a:ext cx="5486400" cy="702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4195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-8293" y="0"/>
            <a:ext cx="3294744" cy="3636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Appendix 11 RSHE School Policy from Sept 2019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310" y="543698"/>
            <a:ext cx="4708281" cy="3260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5060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62654"/>
            <a:ext cx="6858000" cy="741997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729482"/>
            <a:ext cx="3294744" cy="3636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Appendix 12 Wellbeing Support</a:t>
            </a:r>
          </a:p>
        </p:txBody>
      </p:sp>
    </p:spTree>
    <p:extLst>
      <p:ext uri="{BB962C8B-B14F-4D97-AF65-F5344CB8AC3E}">
        <p14:creationId xmlns:p14="http://schemas.microsoft.com/office/powerpoint/2010/main" val="15422323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612571"/>
            <a:ext cx="4609322" cy="267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Appendix 13 Kindness Inset/ Safeguarding Inset Watchful Waiting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85225"/>
            <a:ext cx="3183197" cy="17624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8310" y="3085225"/>
            <a:ext cx="3349690" cy="17624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52713"/>
            <a:ext cx="3183197" cy="17513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7958" y="5052712"/>
            <a:ext cx="3400042" cy="17513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7009052"/>
            <a:ext cx="3211082" cy="181770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57958" y="7009052"/>
            <a:ext cx="3353623" cy="1817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6806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6D32F013F714488F15FAD604F0C9CE" ma:contentTypeVersion="7" ma:contentTypeDescription="Create a new document." ma:contentTypeScope="" ma:versionID="877afb9f4f98aabd5736d8178f148ec3">
  <xsd:schema xmlns:xsd="http://www.w3.org/2001/XMLSchema" xmlns:xs="http://www.w3.org/2001/XMLSchema" xmlns:p="http://schemas.microsoft.com/office/2006/metadata/properties" xmlns:ns2="48dbb651-e5e4-467a-8898-95137bb0a182" xmlns:ns3="9a137b45-1671-442a-aa14-8e8b47b1d03f" targetNamespace="http://schemas.microsoft.com/office/2006/metadata/properties" ma:root="true" ma:fieldsID="37be67d00dde5d5bc6401ccce1791b78" ns2:_="" ns3:_="">
    <xsd:import namespace="48dbb651-e5e4-467a-8898-95137bb0a182"/>
    <xsd:import namespace="9a137b45-1671-442a-aa14-8e8b47b1d03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dbb651-e5e4-467a-8898-95137bb0a18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137b45-1671-442a-aa14-8e8b47b1d03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2777FEA-B369-4897-B669-EFD99926BB4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F367096-5C5C-4279-A148-D0BAB50039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dbb651-e5e4-467a-8898-95137bb0a182"/>
    <ds:schemaRef ds:uri="9a137b45-1671-442a-aa14-8e8b47b1d0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FBFD03E-4BCF-4D78-9866-D2E023471614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190</TotalTime>
  <Words>101</Words>
  <Application>Microsoft Office PowerPoint</Application>
  <PresentationFormat>Widescreen</PresentationFormat>
  <Paragraphs>13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Compton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 Compton School</dc:creator>
  <cp:lastModifiedBy>RAFIQ, Muniza</cp:lastModifiedBy>
  <cp:revision>27</cp:revision>
  <dcterms:created xsi:type="dcterms:W3CDTF">2021-03-29T10:21:22Z</dcterms:created>
  <dcterms:modified xsi:type="dcterms:W3CDTF">2021-06-09T08:50:09Z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0x0101007A6D32F013F714488F15FAD604F0C9CE</vt:lpwstr>
  </property>
</Properties>
</file>