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9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3" d="100"/>
          <a:sy n="53" d="100"/>
        </p:scale>
        <p:origin x="71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10/16/2020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Are you keeping safe?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E-safety</a:t>
            </a:r>
          </a:p>
        </p:txBody>
      </p:sp>
    </p:spTree>
    <p:extLst>
      <p:ext uri="{BB962C8B-B14F-4D97-AF65-F5344CB8AC3E}">
        <p14:creationId xmlns:p14="http://schemas.microsoft.com/office/powerpoint/2010/main" val="353909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Puppets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5540" y="864108"/>
            <a:ext cx="8275750" cy="512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When somebody is performing a puppet show they make up a name for the puppet and make up stories to tell us. </a:t>
            </a:r>
            <a:br>
              <a:rPr lang="en-GB" sz="2400" dirty="0"/>
            </a:br>
            <a:r>
              <a:rPr lang="en-GB" sz="2400" dirty="0"/>
              <a:t>The stories are not true. Puppet shows can be really funny.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540" y="274749"/>
            <a:ext cx="2519967" cy="25199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178" y="425003"/>
            <a:ext cx="2308615" cy="25500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9793" y="360609"/>
            <a:ext cx="2614411" cy="26144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582" y="4005105"/>
            <a:ext cx="4289806" cy="28528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228526" y="5318975"/>
            <a:ext cx="33367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Talk partners: </a:t>
            </a:r>
          </a:p>
          <a:p>
            <a:r>
              <a:rPr lang="en-GB" sz="2400" b="1" dirty="0"/>
              <a:t>What puppets do you know and/or like?</a:t>
            </a:r>
          </a:p>
        </p:txBody>
      </p:sp>
    </p:spTree>
    <p:extLst>
      <p:ext uri="{BB962C8B-B14F-4D97-AF65-F5344CB8AC3E}">
        <p14:creationId xmlns:p14="http://schemas.microsoft.com/office/powerpoint/2010/main" val="4092343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Dressing 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7477" y="864108"/>
            <a:ext cx="7315200" cy="512064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When people are dressed up they are really funny, and probably very hot in their costume!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75077" y="4801690"/>
            <a:ext cx="46780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Talk partners:</a:t>
            </a:r>
          </a:p>
          <a:p>
            <a:r>
              <a:rPr lang="en-GB" sz="2400" b="1" dirty="0"/>
              <a:t>Do you like to dress up?</a:t>
            </a:r>
            <a:br>
              <a:rPr lang="en-GB" sz="2400" b="1" dirty="0"/>
            </a:br>
            <a:r>
              <a:rPr lang="en-GB" sz="2400" b="1" dirty="0"/>
              <a:t>What do/would you dress up as?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583" y="768620"/>
            <a:ext cx="2838450" cy="2838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8033" y="453562"/>
            <a:ext cx="2601424" cy="34685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8249" y="528321"/>
            <a:ext cx="1778526" cy="3393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074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message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b="1" dirty="0"/>
              <a:t>When talking to puppets or characters in costumes…</a:t>
            </a:r>
            <a:br>
              <a:rPr lang="en-GB" sz="4400" b="1" dirty="0"/>
            </a:br>
            <a:br>
              <a:rPr lang="en-GB" sz="4400" b="1" dirty="0"/>
            </a:br>
            <a:br>
              <a:rPr lang="en-GB" sz="4400" b="1" dirty="0"/>
            </a:br>
            <a:r>
              <a:rPr lang="en-GB" sz="4400" b="1" dirty="0"/>
              <a:t>do you really know WHO you are talking to?</a:t>
            </a:r>
          </a:p>
        </p:txBody>
      </p:sp>
    </p:spTree>
    <p:extLst>
      <p:ext uri="{BB962C8B-B14F-4D97-AF65-F5344CB8AC3E}">
        <p14:creationId xmlns:p14="http://schemas.microsoft.com/office/powerpoint/2010/main" val="2582905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Strangers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What does a stranger look like? </a:t>
            </a:r>
          </a:p>
          <a:p>
            <a:r>
              <a:rPr lang="en-GB" sz="3200" dirty="0"/>
              <a:t>Do all dangerous people look the same?</a:t>
            </a:r>
          </a:p>
          <a:p>
            <a:r>
              <a:rPr lang="en-GB" sz="3200" dirty="0"/>
              <a:t>Can we tell by looking at someone whether we could be in danger?</a:t>
            </a:r>
          </a:p>
        </p:txBody>
      </p:sp>
    </p:spTree>
    <p:extLst>
      <p:ext uri="{BB962C8B-B14F-4D97-AF65-F5344CB8AC3E}">
        <p14:creationId xmlns:p14="http://schemas.microsoft.com/office/powerpoint/2010/main" val="2542966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Internet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7105" y="1737360"/>
            <a:ext cx="7315200" cy="5120640"/>
          </a:xfrm>
        </p:spPr>
        <p:txBody>
          <a:bodyPr>
            <a:normAutofit/>
          </a:bodyPr>
          <a:lstStyle/>
          <a:p>
            <a:r>
              <a:rPr lang="en-GB" sz="3200" dirty="0"/>
              <a:t>When you talk to somebody on the internet, or social media – can you</a:t>
            </a:r>
            <a:r>
              <a:rPr lang="en-GB" sz="3200" b="1" dirty="0"/>
              <a:t> see </a:t>
            </a:r>
            <a:r>
              <a:rPr lang="en-GB" sz="3200" dirty="0"/>
              <a:t>the person talking or typing to you?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/>
              <a:t>Are they like puppets or dressed up characters?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907" t="13980" r="13908" b="12409"/>
          <a:stretch/>
        </p:blipFill>
        <p:spPr>
          <a:xfrm>
            <a:off x="6595272" y="686203"/>
            <a:ext cx="1378226" cy="13675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6314" y="322632"/>
            <a:ext cx="2105991" cy="21059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1431" y="697481"/>
            <a:ext cx="1356294" cy="135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796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Internet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When you talk to somebody on the internet, or social media – do you </a:t>
            </a:r>
            <a:r>
              <a:rPr lang="en-GB" sz="3200" i="1" dirty="0"/>
              <a:t>really</a:t>
            </a:r>
            <a:r>
              <a:rPr lang="en-GB" sz="3200" dirty="0"/>
              <a:t> </a:t>
            </a:r>
            <a:r>
              <a:rPr lang="en-GB" sz="3200" b="1" dirty="0"/>
              <a:t>know</a:t>
            </a:r>
            <a:r>
              <a:rPr lang="en-GB" sz="3200" dirty="0"/>
              <a:t> them?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/>
              <a:t>Are they strangers?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354" t="20870" r="25605" b="20773"/>
          <a:stretch/>
        </p:blipFill>
        <p:spPr>
          <a:xfrm>
            <a:off x="3869268" y="3776950"/>
            <a:ext cx="1963849" cy="19480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7137" y="4304714"/>
            <a:ext cx="2369568" cy="192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97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864108"/>
            <a:ext cx="7722510" cy="1653805"/>
          </a:xfrm>
        </p:spPr>
        <p:txBody>
          <a:bodyPr>
            <a:normAutofit/>
          </a:bodyPr>
          <a:lstStyle/>
          <a:p>
            <a:r>
              <a:rPr lang="en-GB" sz="2400" dirty="0"/>
              <a:t>Tell me what you know about the person in this profile…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2394" y="2517913"/>
            <a:ext cx="2784753" cy="355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61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No! A girl who is 18 years old and who lives in America is using this photo to deceive her friend!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6352" y="-2146446"/>
            <a:ext cx="10515598" cy="10515598"/>
          </a:xfrm>
        </p:spPr>
      </p:pic>
    </p:spTree>
    <p:extLst>
      <p:ext uri="{BB962C8B-B14F-4D97-AF65-F5344CB8AC3E}">
        <p14:creationId xmlns:p14="http://schemas.microsoft.com/office/powerpoint/2010/main" val="998804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864108"/>
            <a:ext cx="7722510" cy="1653805"/>
          </a:xfrm>
        </p:spPr>
        <p:txBody>
          <a:bodyPr>
            <a:normAutofit/>
          </a:bodyPr>
          <a:lstStyle/>
          <a:p>
            <a:r>
              <a:rPr lang="en-GB" sz="2400" dirty="0"/>
              <a:t>Tell me what you know about the person in this profile…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1784" y="2517913"/>
            <a:ext cx="4420869" cy="293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3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No! A man who is 63 is using this picture to find young people.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352" y="-2146446"/>
            <a:ext cx="10515598" cy="1051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60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Profiles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931" y="897544"/>
            <a:ext cx="7722510" cy="1653805"/>
          </a:xfrm>
        </p:spPr>
        <p:txBody>
          <a:bodyPr>
            <a:normAutofit/>
          </a:bodyPr>
          <a:lstStyle/>
          <a:p>
            <a:pPr algn="ctr"/>
            <a:r>
              <a:rPr lang="en-GB" sz="2400" dirty="0"/>
              <a:t>If you received a message with this picture, should </a:t>
            </a:r>
            <a:br>
              <a:rPr lang="en-GB" sz="2400" dirty="0"/>
            </a:br>
            <a:r>
              <a:rPr lang="en-GB" sz="2400" dirty="0"/>
              <a:t>you trust them more?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0655" y="2395177"/>
            <a:ext cx="2881063" cy="360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71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No! A woman is pretending to be this little boy to trick children and try to meet them!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352" y="-2146446"/>
            <a:ext cx="10515598" cy="1051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055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919" y="739524"/>
            <a:ext cx="2947482" cy="4601183"/>
          </a:xfrm>
        </p:spPr>
        <p:txBody>
          <a:bodyPr/>
          <a:lstStyle/>
          <a:p>
            <a:pPr algn="ctr"/>
            <a:r>
              <a:rPr lang="en-GB" dirty="0"/>
              <a:t>Stay suspicious, </a:t>
            </a:r>
            <a:r>
              <a:rPr lang="en-GB" b="1" dirty="0"/>
              <a:t>stay safe</a:t>
            </a:r>
            <a:r>
              <a:rPr lang="en-GB" dirty="0"/>
              <a:t>!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8331" y="864108"/>
            <a:ext cx="8097078" cy="5120640"/>
          </a:xfrm>
        </p:spPr>
        <p:txBody>
          <a:bodyPr>
            <a:normAutofit/>
          </a:bodyPr>
          <a:lstStyle/>
          <a:p>
            <a:r>
              <a:rPr lang="en-GB" sz="2400" dirty="0"/>
              <a:t>Keep your mind and your eagle eyes open and always protect yourself. </a:t>
            </a:r>
          </a:p>
          <a:p>
            <a:r>
              <a:rPr lang="en-GB" sz="2400" dirty="0"/>
              <a:t>Some people lie and steal other peoples pictures or information so that they can trick you. They think it is easiest to trick you because you cannot really see them.</a:t>
            </a:r>
          </a:p>
          <a:p>
            <a:r>
              <a:rPr lang="en-GB" sz="2400" dirty="0"/>
              <a:t>Strangers all act and look different, so always be on guard.</a:t>
            </a:r>
          </a:p>
          <a:p>
            <a:endParaRPr lang="en-GB" sz="2400" dirty="0"/>
          </a:p>
          <a:p>
            <a:r>
              <a:rPr lang="en-GB" sz="2400" b="1" dirty="0"/>
              <a:t>Be honest to your family about what you see, do and who you talk to, on the internet. </a:t>
            </a:r>
          </a:p>
          <a:p>
            <a:r>
              <a:rPr lang="en-GB" sz="2400" b="1" dirty="0"/>
              <a:t>Talk to your family and your school if you are ever worried.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397" y="3826953"/>
            <a:ext cx="2038526" cy="20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824242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216</TotalTime>
  <Words>368</Words>
  <Application>Microsoft Office PowerPoint</Application>
  <PresentationFormat>Widescreen</PresentationFormat>
  <Paragraphs>46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Corbel</vt:lpstr>
      <vt:lpstr>Wingdings 2</vt:lpstr>
      <vt:lpstr>Frame</vt:lpstr>
      <vt:lpstr>Are you keeping safe?</vt:lpstr>
      <vt:lpstr>Puppets</vt:lpstr>
      <vt:lpstr>Dressing up</vt:lpstr>
      <vt:lpstr>Important message</vt:lpstr>
      <vt:lpstr>Strangers</vt:lpstr>
      <vt:lpstr>Internet safety</vt:lpstr>
      <vt:lpstr>Internet safety</vt:lpstr>
      <vt:lpstr>Profiles</vt:lpstr>
      <vt:lpstr>No! A girl who is 18 years old and who lives in America is using this photo to deceive her friend!</vt:lpstr>
      <vt:lpstr>Profiles</vt:lpstr>
      <vt:lpstr>No! A man who is 63 is using this picture to find young people.</vt:lpstr>
      <vt:lpstr>Profiles</vt:lpstr>
      <vt:lpstr>No! A woman is pretending to be this little boy to trick children and try to meet them!</vt:lpstr>
      <vt:lpstr>Stay suspicious, stay safe! </vt:lpstr>
    </vt:vector>
  </TitlesOfParts>
  <Company>Holly Trees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 you keeping safe?</dc:title>
  <dc:creator>danielle lonnen-smith</dc:creator>
  <cp:lastModifiedBy>Tracy Okuma</cp:lastModifiedBy>
  <cp:revision>12</cp:revision>
  <dcterms:created xsi:type="dcterms:W3CDTF">2017-05-03T14:13:36Z</dcterms:created>
  <dcterms:modified xsi:type="dcterms:W3CDTF">2020-10-16T13:45:40Z</dcterms:modified>
</cp:coreProperties>
</file>