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81" r:id="rId1"/>
    <p:sldMasterId id="2147483682" r:id="rId2"/>
    <p:sldMasterId id="2147483683" r:id="rId3"/>
  </p:sldMasterIdLst>
  <p:notesMasterIdLst>
    <p:notesMasterId r:id="rId27"/>
  </p:notesMasterIdLst>
  <p:sldIdLst>
    <p:sldId id="256" r:id="rId4"/>
    <p:sldId id="260" r:id="rId5"/>
    <p:sldId id="261" r:id="rId6"/>
    <p:sldId id="262" r:id="rId7"/>
    <p:sldId id="277" r:id="rId8"/>
    <p:sldId id="278" r:id="rId9"/>
    <p:sldId id="279"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 id="292" r:id="rId23"/>
    <p:sldId id="318" r:id="rId24"/>
    <p:sldId id="319" r:id="rId25"/>
    <p:sldId id="320" r:id="rId26"/>
  </p:sldIdLst>
  <p:sldSz cx="9144000" cy="5143500" type="screen16x9"/>
  <p:notesSz cx="6811963" cy="99425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497">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2B23AED-C029-4849-96C2-33D1B6CA7994}">
  <a:tblStyle styleId="{62B23AED-C029-4849-96C2-33D1B6CA7994}"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555C34AC-F5E6-4AB2-A57E-B8F684311477}"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4" d="100"/>
          <a:sy n="84" d="100"/>
        </p:scale>
        <p:origin x="780" y="64"/>
      </p:cViewPr>
      <p:guideLst>
        <p:guide orient="horz" pos="1620"/>
        <p:guide pos="2880"/>
        <p:guide orient="horz" pos="136"/>
        <p:guide orient="horz" pos="3116"/>
        <p:guide pos="5590"/>
        <p:guide pos="2031"/>
        <p:guide pos="170"/>
        <p:guide pos="3729"/>
        <p:guide pos="3808"/>
        <p:guide pos="4699"/>
        <p:guide orient="horz" pos="497"/>
        <p:guide orient="horz" pos="576"/>
        <p:guide pos="1101"/>
        <p:guide orient="horz" pos="13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3663" y="746125"/>
            <a:ext cx="6626225"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7ef6a99b16_0_478: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7ef6a99b16_0_478: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76b178712f_0_328: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 name="Google Shape;175;g76b178712f_0_328: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85643ba712_4_0: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85643ba712_4_0: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870807c668_0_1: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870807c668_0_1: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g7f584e6781_0_112: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5" name="Google Shape;295;g7f584e6781_0_112: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84d33f149b_1_10: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1" name="Google Shape;301;g84d33f149b_1_10: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894d90fd7e_22_13: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7" name="Google Shape;307;g894d90fd7e_22_13: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8423381626_0_0: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6" name="Google Shape;316;g8423381626_0_0: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a0d7ec98fe_0_16: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5" name="Google Shape;325;ga0d7ec98fe_0_16: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8c1da5289b_6_9: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4" name="Google Shape;334;g8c1da5289b_6_9: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a0d7ec98fe_0_32: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3" name="Google Shape;343;ga0d7ec98fe_0_32: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ga0d7ec98fe_0_56: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2" name="Google Shape;352;ga0d7ec98fe_0_56: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g8ac18011a5_0_418: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1" name="Google Shape;361;g8ac18011a5_0_418: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g894d90fd7e_1_1: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7" name="Google Shape;367;g894d90fd7e_1_1: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8c1da5289b_6_42: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6" name="Google Shape;376;g8c1da5289b_6_42: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ga0d7ec98fe_0_64: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5" name="Google Shape;385;ga0d7ec98fe_0_64: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g894d90fd7e_1_34: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1" name="Google Shape;391;g894d90fd7e_1_34: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g8bed9fe860_1_0: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0" name="Google Shape;400;g8bed9fe860_1_0: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g8ac18011a5_0_423: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9" name="Google Shape;409;g8ac18011a5_0_423: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g89f65ae6f6_0_0: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5" name="Google Shape;415;g89f65ae6f6_0_0:notes"/>
          <p:cNvSpPr txBox="1">
            <a:spLocks noGrp="1"/>
          </p:cNvSpPr>
          <p:nvPr>
            <p:ph type="body" idx="1"/>
          </p:nvPr>
        </p:nvSpPr>
        <p:spPr>
          <a:xfrm>
            <a:off x="681197" y="4722694"/>
            <a:ext cx="5449570" cy="447413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3"/>
        <p:cNvGrpSpPr/>
        <p:nvPr/>
      </p:nvGrpSpPr>
      <p:grpSpPr>
        <a:xfrm>
          <a:off x="0" y="0"/>
          <a:ext cx="0" cy="0"/>
          <a:chOff x="0" y="0"/>
          <a:chExt cx="0" cy="0"/>
        </a:xfrm>
      </p:grpSpPr>
      <p:sp>
        <p:nvSpPr>
          <p:cNvPr id="634" name="Google Shape;634;g7ef6a99b16_0_458: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5" name="Google Shape;635;g7ef6a99b16_0_458: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g82f441225d_0_254: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3" name="Google Shape;643;g82f441225d_0_254: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9"/>
        <p:cNvGrpSpPr/>
        <p:nvPr/>
      </p:nvGrpSpPr>
      <p:grpSpPr>
        <a:xfrm>
          <a:off x="0" y="0"/>
          <a:ext cx="0" cy="0"/>
          <a:chOff x="0" y="0"/>
          <a:chExt cx="0" cy="0"/>
        </a:xfrm>
      </p:grpSpPr>
      <p:sp>
        <p:nvSpPr>
          <p:cNvPr id="650" name="Google Shape;650;g7fad1ffc7b_0_2:notes"/>
          <p:cNvSpPr>
            <a:spLocks noGrp="1" noRot="1" noChangeAspect="1"/>
          </p:cNvSpPr>
          <p:nvPr>
            <p:ph type="sldImg" idx="2"/>
          </p:nvPr>
        </p:nvSpPr>
        <p:spPr>
          <a:xfrm>
            <a:off x="93663" y="746125"/>
            <a:ext cx="6624637" cy="3727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1" name="Google Shape;651;g7fad1ffc7b_0_2:notes"/>
          <p:cNvSpPr txBox="1">
            <a:spLocks noGrp="1"/>
          </p:cNvSpPr>
          <p:nvPr>
            <p:ph type="body" idx="1"/>
          </p:nvPr>
        </p:nvSpPr>
        <p:spPr>
          <a:xfrm>
            <a:off x="681197" y="4722694"/>
            <a:ext cx="5449570" cy="44741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2800"/>
              <a:buNone/>
              <a:defRPr sz="2800">
                <a:solidFill>
                  <a:srgbClr val="000000"/>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576901"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586514"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595300" y="4749775"/>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Clr>
                <a:srgbClr val="000000"/>
              </a:buClr>
              <a:buSzPts val="1800"/>
              <a:buNone/>
              <a:defRPr>
                <a:solidFill>
                  <a:srgbClr val="000000"/>
                </a:solidFill>
              </a:defRPr>
            </a:lvl1pPr>
          </a:lstStyle>
          <a:p>
            <a:endParaRPr/>
          </a:p>
        </p:txBody>
      </p:sp>
      <p:sp>
        <p:nvSpPr>
          <p:cNvPr id="43" name="Google Shape;43;p10"/>
          <p:cNvSpPr txBox="1">
            <a:spLocks noGrp="1"/>
          </p:cNvSpPr>
          <p:nvPr>
            <p:ph type="sldNum" idx="12"/>
          </p:nvPr>
        </p:nvSpPr>
        <p:spPr>
          <a:xfrm>
            <a:off x="8587787"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595300" y="4766631"/>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5200"/>
              <a:buNone/>
              <a:defRPr sz="5200"/>
            </a:lvl1pPr>
            <a:lvl2pPr lvl="1" algn="ctr" rtl="0">
              <a:lnSpc>
                <a:spcPct val="100000"/>
              </a:lnSpc>
              <a:spcBef>
                <a:spcPts val="0"/>
              </a:spcBef>
              <a:spcAft>
                <a:spcPts val="0"/>
              </a:spcAft>
              <a:buSzPts val="5200"/>
              <a:buNone/>
              <a:defRPr sz="5200"/>
            </a:lvl2pPr>
            <a:lvl3pPr lvl="2" algn="ctr" rtl="0">
              <a:lnSpc>
                <a:spcPct val="100000"/>
              </a:lnSpc>
              <a:spcBef>
                <a:spcPts val="0"/>
              </a:spcBef>
              <a:spcAft>
                <a:spcPts val="0"/>
              </a:spcAft>
              <a:buSzPts val="5200"/>
              <a:buNone/>
              <a:defRPr sz="5200"/>
            </a:lvl3pPr>
            <a:lvl4pPr lvl="3" algn="ctr" rtl="0">
              <a:lnSpc>
                <a:spcPct val="100000"/>
              </a:lnSpc>
              <a:spcBef>
                <a:spcPts val="0"/>
              </a:spcBef>
              <a:spcAft>
                <a:spcPts val="0"/>
              </a:spcAft>
              <a:buSzPts val="5200"/>
              <a:buNone/>
              <a:defRPr sz="5200"/>
            </a:lvl4pPr>
            <a:lvl5pPr lvl="4" algn="ctr" rtl="0">
              <a:lnSpc>
                <a:spcPct val="100000"/>
              </a:lnSpc>
              <a:spcBef>
                <a:spcPts val="0"/>
              </a:spcBef>
              <a:spcAft>
                <a:spcPts val="0"/>
              </a:spcAft>
              <a:buSzPts val="5200"/>
              <a:buNone/>
              <a:defRPr sz="5200"/>
            </a:lvl5pPr>
            <a:lvl6pPr lvl="5" algn="ctr" rtl="0">
              <a:lnSpc>
                <a:spcPct val="100000"/>
              </a:lnSpc>
              <a:spcBef>
                <a:spcPts val="0"/>
              </a:spcBef>
              <a:spcAft>
                <a:spcPts val="0"/>
              </a:spcAft>
              <a:buSzPts val="5200"/>
              <a:buNone/>
              <a:defRPr sz="5200"/>
            </a:lvl6pPr>
            <a:lvl7pPr lvl="6" algn="ctr" rtl="0">
              <a:lnSpc>
                <a:spcPct val="100000"/>
              </a:lnSpc>
              <a:spcBef>
                <a:spcPts val="0"/>
              </a:spcBef>
              <a:spcAft>
                <a:spcPts val="0"/>
              </a:spcAft>
              <a:buSzPts val="5200"/>
              <a:buNone/>
              <a:defRPr sz="5200"/>
            </a:lvl7pPr>
            <a:lvl8pPr lvl="7" algn="ctr" rtl="0">
              <a:lnSpc>
                <a:spcPct val="100000"/>
              </a:lnSpc>
              <a:spcBef>
                <a:spcPts val="0"/>
              </a:spcBef>
              <a:spcAft>
                <a:spcPts val="0"/>
              </a:spcAft>
              <a:buSzPts val="5200"/>
              <a:buNone/>
              <a:defRPr sz="5200"/>
            </a:lvl8pPr>
            <a:lvl9pPr lvl="8" algn="ctr" rtl="0">
              <a:lnSpc>
                <a:spcPct val="100000"/>
              </a:lnSpc>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60" name="Google Shape;60;p15"/>
          <p:cNvSpPr txBox="1">
            <a:spLocks noGrp="1"/>
          </p:cNvSpPr>
          <p:nvPr>
            <p:ph type="body" idx="1"/>
          </p:nvPr>
        </p:nvSpPr>
        <p:spPr>
          <a:xfrm>
            <a:off x="270000" y="722992"/>
            <a:ext cx="6030600" cy="3771300"/>
          </a:xfrm>
          <a:prstGeom prst="rect">
            <a:avLst/>
          </a:prstGeom>
          <a:noFill/>
          <a:ln>
            <a:noFill/>
          </a:ln>
        </p:spPr>
        <p:txBody>
          <a:bodyPr spcFirstLastPara="1" wrap="square" lIns="91425" tIns="91425" rIns="91425" bIns="91425" anchor="t" anchorCtr="0">
            <a:noAutofit/>
          </a:bodyPr>
          <a:lstStyle>
            <a:lvl1pPr marL="457200" lvl="0" indent="-317500" rtl="0">
              <a:spcBef>
                <a:spcPts val="0"/>
              </a:spcBef>
              <a:spcAft>
                <a:spcPts val="0"/>
              </a:spcAft>
              <a:buSzPts val="1400"/>
              <a:buChar char="●"/>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a:p>
        </p:txBody>
      </p:sp>
      <p:sp>
        <p:nvSpPr>
          <p:cNvPr id="61" name="Google Shape;61;p1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rtl="0">
              <a:lnSpc>
                <a:spcPct val="115000"/>
              </a:lnSpc>
              <a:spcBef>
                <a:spcPts val="0"/>
              </a:spcBef>
              <a:spcAft>
                <a:spcPts val="0"/>
              </a:spcAft>
              <a:buSzPts val="1400"/>
              <a:buChar char="●"/>
              <a:defRPr sz="1400"/>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a:p>
        </p:txBody>
      </p:sp>
      <p:sp>
        <p:nvSpPr>
          <p:cNvPr id="62" name="Google Shape;62;p1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3"/>
        <p:cNvGrpSpPr/>
        <p:nvPr/>
      </p:nvGrpSpPr>
      <p:grpSpPr>
        <a:xfrm>
          <a:off x="0" y="0"/>
          <a:ext cx="0" cy="0"/>
          <a:chOff x="0" y="0"/>
          <a:chExt cx="0" cy="0"/>
        </a:xfrm>
      </p:grpSpPr>
      <p:sp>
        <p:nvSpPr>
          <p:cNvPr id="64" name="Google Shape;64;p1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SzPts val="3600"/>
              <a:buNone/>
              <a:defRPr sz="3600"/>
            </a:lvl1pPr>
            <a:lvl2pPr lvl="1" algn="ctr" rtl="0">
              <a:lnSpc>
                <a:spcPct val="100000"/>
              </a:lnSpc>
              <a:spcBef>
                <a:spcPts val="0"/>
              </a:spcBef>
              <a:spcAft>
                <a:spcPts val="0"/>
              </a:spcAft>
              <a:buSzPts val="3600"/>
              <a:buNone/>
              <a:defRPr sz="3600"/>
            </a:lvl2pPr>
            <a:lvl3pPr lvl="2" algn="ctr" rtl="0">
              <a:lnSpc>
                <a:spcPct val="100000"/>
              </a:lnSpc>
              <a:spcBef>
                <a:spcPts val="0"/>
              </a:spcBef>
              <a:spcAft>
                <a:spcPts val="0"/>
              </a:spcAft>
              <a:buSzPts val="3600"/>
              <a:buNone/>
              <a:defRPr sz="3600"/>
            </a:lvl3pPr>
            <a:lvl4pPr lvl="3" algn="ctr" rtl="0">
              <a:lnSpc>
                <a:spcPct val="100000"/>
              </a:lnSpc>
              <a:spcBef>
                <a:spcPts val="0"/>
              </a:spcBef>
              <a:spcAft>
                <a:spcPts val="0"/>
              </a:spcAft>
              <a:buSzPts val="3600"/>
              <a:buNone/>
              <a:defRPr sz="3600"/>
            </a:lvl4pPr>
            <a:lvl5pPr lvl="4" algn="ctr" rtl="0">
              <a:lnSpc>
                <a:spcPct val="100000"/>
              </a:lnSpc>
              <a:spcBef>
                <a:spcPts val="0"/>
              </a:spcBef>
              <a:spcAft>
                <a:spcPts val="0"/>
              </a:spcAft>
              <a:buSzPts val="3600"/>
              <a:buNone/>
              <a:defRPr sz="3600"/>
            </a:lvl5pPr>
            <a:lvl6pPr lvl="5" algn="ctr" rtl="0">
              <a:lnSpc>
                <a:spcPct val="100000"/>
              </a:lnSpc>
              <a:spcBef>
                <a:spcPts val="0"/>
              </a:spcBef>
              <a:spcAft>
                <a:spcPts val="0"/>
              </a:spcAft>
              <a:buSzPts val="3600"/>
              <a:buNone/>
              <a:defRPr sz="3600"/>
            </a:lvl6pPr>
            <a:lvl7pPr lvl="6" algn="ctr" rtl="0">
              <a:lnSpc>
                <a:spcPct val="100000"/>
              </a:lnSpc>
              <a:spcBef>
                <a:spcPts val="0"/>
              </a:spcBef>
              <a:spcAft>
                <a:spcPts val="0"/>
              </a:spcAft>
              <a:buSzPts val="3600"/>
              <a:buNone/>
              <a:defRPr sz="3600"/>
            </a:lvl7pPr>
            <a:lvl8pPr lvl="7" algn="ctr" rtl="0">
              <a:lnSpc>
                <a:spcPct val="100000"/>
              </a:lnSpc>
              <a:spcBef>
                <a:spcPts val="0"/>
              </a:spcBef>
              <a:spcAft>
                <a:spcPts val="0"/>
              </a:spcAft>
              <a:buSzPts val="3600"/>
              <a:buNone/>
              <a:defRPr sz="3600"/>
            </a:lvl8pPr>
            <a:lvl9pPr lvl="8" algn="ctr" rtl="0">
              <a:lnSpc>
                <a:spcPct val="100000"/>
              </a:lnSpc>
              <a:spcBef>
                <a:spcPts val="0"/>
              </a:spcBef>
              <a:spcAft>
                <a:spcPts val="0"/>
              </a:spcAft>
              <a:buSzPts val="3600"/>
              <a:buNone/>
              <a:defRPr sz="3600"/>
            </a:lvl9pPr>
          </a:lstStyle>
          <a:p>
            <a:endParaRPr/>
          </a:p>
        </p:txBody>
      </p:sp>
      <p:sp>
        <p:nvSpPr>
          <p:cNvPr id="65" name="Google Shape;65;p1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68" name="Google Shape;68;p1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rtl="0">
              <a:lnSpc>
                <a:spcPct val="115000"/>
              </a:lnSpc>
              <a:spcBef>
                <a:spcPts val="0"/>
              </a:spcBef>
              <a:spcAft>
                <a:spcPts val="0"/>
              </a:spcAft>
              <a:buSzPts val="1800"/>
              <a:buChar char="●"/>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a:p>
        </p:txBody>
      </p:sp>
      <p:sp>
        <p:nvSpPr>
          <p:cNvPr id="69" name="Google Shape;69;p17"/>
          <p:cNvSpPr txBox="1">
            <a:spLocks noGrp="1"/>
          </p:cNvSpPr>
          <p:nvPr>
            <p:ph type="sldNum" idx="12"/>
          </p:nvPr>
        </p:nvSpPr>
        <p:spPr>
          <a:xfrm>
            <a:off x="8595300" y="4750303"/>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70"/>
        <p:cNvGrpSpPr/>
        <p:nvPr/>
      </p:nvGrpSpPr>
      <p:grpSpPr>
        <a:xfrm>
          <a:off x="0" y="0"/>
          <a:ext cx="0" cy="0"/>
          <a:chOff x="0" y="0"/>
          <a:chExt cx="0" cy="0"/>
        </a:xfrm>
      </p:grpSpPr>
      <p:sp>
        <p:nvSpPr>
          <p:cNvPr id="71" name="Google Shape;71;p18"/>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12000"/>
              <a:buNone/>
              <a:defRPr sz="12000">
                <a:solidFill>
                  <a:schemeClr val="accent1"/>
                </a:solidFill>
              </a:defRPr>
            </a:lvl1pPr>
            <a:lvl2pPr lvl="1" algn="ctr" rtl="0">
              <a:lnSpc>
                <a:spcPct val="100000"/>
              </a:lnSpc>
              <a:spcBef>
                <a:spcPts val="0"/>
              </a:spcBef>
              <a:spcAft>
                <a:spcPts val="0"/>
              </a:spcAft>
              <a:buSzPts val="12000"/>
              <a:buNone/>
              <a:defRPr sz="12000"/>
            </a:lvl2pPr>
            <a:lvl3pPr lvl="2" algn="ctr" rtl="0">
              <a:lnSpc>
                <a:spcPct val="100000"/>
              </a:lnSpc>
              <a:spcBef>
                <a:spcPts val="0"/>
              </a:spcBef>
              <a:spcAft>
                <a:spcPts val="0"/>
              </a:spcAft>
              <a:buSzPts val="12000"/>
              <a:buNone/>
              <a:defRPr sz="12000"/>
            </a:lvl3pPr>
            <a:lvl4pPr lvl="3" algn="ctr" rtl="0">
              <a:lnSpc>
                <a:spcPct val="100000"/>
              </a:lnSpc>
              <a:spcBef>
                <a:spcPts val="0"/>
              </a:spcBef>
              <a:spcAft>
                <a:spcPts val="0"/>
              </a:spcAft>
              <a:buSzPts val="12000"/>
              <a:buNone/>
              <a:defRPr sz="12000"/>
            </a:lvl4pPr>
            <a:lvl5pPr lvl="4" algn="ctr" rtl="0">
              <a:lnSpc>
                <a:spcPct val="100000"/>
              </a:lnSpc>
              <a:spcBef>
                <a:spcPts val="0"/>
              </a:spcBef>
              <a:spcAft>
                <a:spcPts val="0"/>
              </a:spcAft>
              <a:buSzPts val="12000"/>
              <a:buNone/>
              <a:defRPr sz="12000"/>
            </a:lvl5pPr>
            <a:lvl6pPr lvl="5" algn="ctr" rtl="0">
              <a:lnSpc>
                <a:spcPct val="100000"/>
              </a:lnSpc>
              <a:spcBef>
                <a:spcPts val="0"/>
              </a:spcBef>
              <a:spcAft>
                <a:spcPts val="0"/>
              </a:spcAft>
              <a:buSzPts val="12000"/>
              <a:buNone/>
              <a:defRPr sz="12000"/>
            </a:lvl6pPr>
            <a:lvl7pPr lvl="6" algn="ctr" rtl="0">
              <a:lnSpc>
                <a:spcPct val="100000"/>
              </a:lnSpc>
              <a:spcBef>
                <a:spcPts val="0"/>
              </a:spcBef>
              <a:spcAft>
                <a:spcPts val="0"/>
              </a:spcAft>
              <a:buSzPts val="12000"/>
              <a:buNone/>
              <a:defRPr sz="12000"/>
            </a:lvl7pPr>
            <a:lvl8pPr lvl="7" algn="ctr" rtl="0">
              <a:lnSpc>
                <a:spcPct val="100000"/>
              </a:lnSpc>
              <a:spcBef>
                <a:spcPts val="0"/>
              </a:spcBef>
              <a:spcAft>
                <a:spcPts val="0"/>
              </a:spcAft>
              <a:buSzPts val="12000"/>
              <a:buNone/>
              <a:defRPr sz="12000"/>
            </a:lvl8pPr>
            <a:lvl9pPr lvl="8" algn="ctr" rtl="0">
              <a:lnSpc>
                <a:spcPct val="100000"/>
              </a:lnSpc>
              <a:spcBef>
                <a:spcPts val="0"/>
              </a:spcBef>
              <a:spcAft>
                <a:spcPts val="0"/>
              </a:spcAft>
              <a:buSzPts val="12000"/>
              <a:buNone/>
              <a:defRPr sz="12000"/>
            </a:lvl9pPr>
          </a:lstStyle>
          <a:p>
            <a:r>
              <a:rPr dirty="0"/>
              <a:t>xx%</a:t>
            </a:r>
          </a:p>
        </p:txBody>
      </p:sp>
      <p:sp>
        <p:nvSpPr>
          <p:cNvPr id="72" name="Google Shape;72;p18"/>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rtl="0">
              <a:lnSpc>
                <a:spcPct val="115000"/>
              </a:lnSpc>
              <a:spcBef>
                <a:spcPts val="0"/>
              </a:spcBef>
              <a:spcAft>
                <a:spcPts val="0"/>
              </a:spcAft>
              <a:buSzPts val="1800"/>
              <a:buChar char="●"/>
              <a:defRPr/>
            </a:lvl1pPr>
            <a:lvl2pPr marL="914400" lvl="1" indent="-317500" algn="ctr" rtl="0">
              <a:lnSpc>
                <a:spcPct val="115000"/>
              </a:lnSpc>
              <a:spcBef>
                <a:spcPts val="1600"/>
              </a:spcBef>
              <a:spcAft>
                <a:spcPts val="0"/>
              </a:spcAft>
              <a:buSzPts val="1400"/>
              <a:buChar char="○"/>
              <a:defRPr/>
            </a:lvl2pPr>
            <a:lvl3pPr marL="1371600" lvl="2" indent="-317500" algn="ctr" rtl="0">
              <a:lnSpc>
                <a:spcPct val="115000"/>
              </a:lnSpc>
              <a:spcBef>
                <a:spcPts val="1600"/>
              </a:spcBef>
              <a:spcAft>
                <a:spcPts val="0"/>
              </a:spcAft>
              <a:buSzPts val="1400"/>
              <a:buChar char="■"/>
              <a:defRPr/>
            </a:lvl3pPr>
            <a:lvl4pPr marL="1828800" lvl="3" indent="-317500" algn="ctr" rtl="0">
              <a:lnSpc>
                <a:spcPct val="115000"/>
              </a:lnSpc>
              <a:spcBef>
                <a:spcPts val="1600"/>
              </a:spcBef>
              <a:spcAft>
                <a:spcPts val="0"/>
              </a:spcAft>
              <a:buSzPts val="1400"/>
              <a:buChar char="●"/>
              <a:defRPr/>
            </a:lvl4pPr>
            <a:lvl5pPr marL="2286000" lvl="4" indent="-317500" algn="ctr" rtl="0">
              <a:lnSpc>
                <a:spcPct val="115000"/>
              </a:lnSpc>
              <a:spcBef>
                <a:spcPts val="1600"/>
              </a:spcBef>
              <a:spcAft>
                <a:spcPts val="0"/>
              </a:spcAft>
              <a:buSzPts val="1400"/>
              <a:buChar char="○"/>
              <a:defRPr/>
            </a:lvl5pPr>
            <a:lvl6pPr marL="2743200" lvl="5" indent="-317500" algn="ctr" rtl="0">
              <a:lnSpc>
                <a:spcPct val="115000"/>
              </a:lnSpc>
              <a:spcBef>
                <a:spcPts val="1600"/>
              </a:spcBef>
              <a:spcAft>
                <a:spcPts val="0"/>
              </a:spcAft>
              <a:buSzPts val="1400"/>
              <a:buChar char="■"/>
              <a:defRPr/>
            </a:lvl6pPr>
            <a:lvl7pPr marL="3200400" lvl="6" indent="-317500" algn="ctr" rtl="0">
              <a:lnSpc>
                <a:spcPct val="115000"/>
              </a:lnSpc>
              <a:spcBef>
                <a:spcPts val="1600"/>
              </a:spcBef>
              <a:spcAft>
                <a:spcPts val="0"/>
              </a:spcAft>
              <a:buSzPts val="1400"/>
              <a:buChar char="●"/>
              <a:defRPr/>
            </a:lvl7pPr>
            <a:lvl8pPr marL="3657600" lvl="7" indent="-317500" algn="ctr" rtl="0">
              <a:lnSpc>
                <a:spcPct val="115000"/>
              </a:lnSpc>
              <a:spcBef>
                <a:spcPts val="1600"/>
              </a:spcBef>
              <a:spcAft>
                <a:spcPts val="0"/>
              </a:spcAft>
              <a:buSzPts val="1400"/>
              <a:buChar char="○"/>
              <a:defRPr/>
            </a:lvl8pPr>
            <a:lvl9pPr marL="4114800" lvl="8" indent="-317500" algn="ctr" rtl="0">
              <a:lnSpc>
                <a:spcPct val="115000"/>
              </a:lnSpc>
              <a:spcBef>
                <a:spcPts val="1600"/>
              </a:spcBef>
              <a:spcAft>
                <a:spcPts val="1600"/>
              </a:spcAft>
              <a:buSzPts val="1400"/>
              <a:buChar char="■"/>
              <a:defRPr/>
            </a:lvl9pPr>
          </a:lstStyle>
          <a:p>
            <a:endParaRPr/>
          </a:p>
        </p:txBody>
      </p:sp>
      <p:sp>
        <p:nvSpPr>
          <p:cNvPr id="73" name="Google Shape;73;p1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76" name="Google Shape;76;p1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2400"/>
              <a:buNone/>
              <a:defRPr sz="2400"/>
            </a:lvl1pPr>
            <a:lvl2pPr lvl="1" algn="l" rtl="0">
              <a:lnSpc>
                <a:spcPct val="100000"/>
              </a:lnSpc>
              <a:spcBef>
                <a:spcPts val="0"/>
              </a:spcBef>
              <a:spcAft>
                <a:spcPts val="0"/>
              </a:spcAft>
              <a:buSzPts val="2400"/>
              <a:buNone/>
              <a:defRPr sz="2400"/>
            </a:lvl2pPr>
            <a:lvl3pPr lvl="2" algn="l" rtl="0">
              <a:lnSpc>
                <a:spcPct val="100000"/>
              </a:lnSpc>
              <a:spcBef>
                <a:spcPts val="0"/>
              </a:spcBef>
              <a:spcAft>
                <a:spcPts val="0"/>
              </a:spcAft>
              <a:buSzPts val="2400"/>
              <a:buNone/>
              <a:defRPr sz="2400"/>
            </a:lvl3pPr>
            <a:lvl4pPr lvl="3" algn="l" rtl="0">
              <a:lnSpc>
                <a:spcPct val="100000"/>
              </a:lnSpc>
              <a:spcBef>
                <a:spcPts val="0"/>
              </a:spcBef>
              <a:spcAft>
                <a:spcPts val="0"/>
              </a:spcAft>
              <a:buSzPts val="2400"/>
              <a:buNone/>
              <a:defRPr sz="2400"/>
            </a:lvl4pPr>
            <a:lvl5pPr lvl="4" algn="l" rtl="0">
              <a:lnSpc>
                <a:spcPct val="100000"/>
              </a:lnSpc>
              <a:spcBef>
                <a:spcPts val="0"/>
              </a:spcBef>
              <a:spcAft>
                <a:spcPts val="0"/>
              </a:spcAft>
              <a:buSzPts val="2400"/>
              <a:buNone/>
              <a:defRPr sz="2400"/>
            </a:lvl5pPr>
            <a:lvl6pPr lvl="5" algn="l" rtl="0">
              <a:lnSpc>
                <a:spcPct val="100000"/>
              </a:lnSpc>
              <a:spcBef>
                <a:spcPts val="0"/>
              </a:spcBef>
              <a:spcAft>
                <a:spcPts val="0"/>
              </a:spcAft>
              <a:buSzPts val="2400"/>
              <a:buNone/>
              <a:defRPr sz="2400"/>
            </a:lvl6pPr>
            <a:lvl7pPr lvl="6" algn="l" rtl="0">
              <a:lnSpc>
                <a:spcPct val="100000"/>
              </a:lnSpc>
              <a:spcBef>
                <a:spcPts val="0"/>
              </a:spcBef>
              <a:spcAft>
                <a:spcPts val="0"/>
              </a:spcAft>
              <a:buSzPts val="2400"/>
              <a:buNone/>
              <a:defRPr sz="2400"/>
            </a:lvl7pPr>
            <a:lvl8pPr lvl="7" algn="l" rtl="0">
              <a:lnSpc>
                <a:spcPct val="100000"/>
              </a:lnSpc>
              <a:spcBef>
                <a:spcPts val="0"/>
              </a:spcBef>
              <a:spcAft>
                <a:spcPts val="0"/>
              </a:spcAft>
              <a:buSzPts val="2400"/>
              <a:buNone/>
              <a:defRPr sz="2400"/>
            </a:lvl8pPr>
            <a:lvl9pPr lvl="8" algn="l" rtl="0">
              <a:lnSpc>
                <a:spcPct val="100000"/>
              </a:lnSpc>
              <a:spcBef>
                <a:spcPts val="0"/>
              </a:spcBef>
              <a:spcAft>
                <a:spcPts val="0"/>
              </a:spcAft>
              <a:buSzPts val="2400"/>
              <a:buNone/>
              <a:defRPr sz="2400"/>
            </a:lvl9pPr>
          </a:lstStyle>
          <a:p>
            <a:endParaRPr/>
          </a:p>
        </p:txBody>
      </p:sp>
      <p:sp>
        <p:nvSpPr>
          <p:cNvPr id="79" name="Google Shape;79;p20"/>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rtl="0">
              <a:lnSpc>
                <a:spcPct val="115000"/>
              </a:lnSpc>
              <a:spcBef>
                <a:spcPts val="0"/>
              </a:spcBef>
              <a:spcAft>
                <a:spcPts val="0"/>
              </a:spcAft>
              <a:buSzPts val="1200"/>
              <a:buChar char="●"/>
              <a:defRPr sz="1200"/>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a:p>
        </p:txBody>
      </p:sp>
      <p:sp>
        <p:nvSpPr>
          <p:cNvPr id="80" name="Google Shape;80;p20"/>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1"/>
        <p:cNvGrpSpPr/>
        <p:nvPr/>
      </p:nvGrpSpPr>
      <p:grpSpPr>
        <a:xfrm>
          <a:off x="0" y="0"/>
          <a:ext cx="0" cy="0"/>
          <a:chOff x="0" y="0"/>
          <a:chExt cx="0" cy="0"/>
        </a:xfrm>
      </p:grpSpPr>
      <p:sp>
        <p:nvSpPr>
          <p:cNvPr id="82" name="Google Shape;82;p2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4800"/>
              <a:buNone/>
              <a:defRPr sz="4800"/>
            </a:lvl1pPr>
            <a:lvl2pPr lvl="1" algn="l" rtl="0">
              <a:lnSpc>
                <a:spcPct val="100000"/>
              </a:lnSpc>
              <a:spcBef>
                <a:spcPts val="0"/>
              </a:spcBef>
              <a:spcAft>
                <a:spcPts val="0"/>
              </a:spcAft>
              <a:buSzPts val="4800"/>
              <a:buNone/>
              <a:defRPr sz="4800"/>
            </a:lvl2pPr>
            <a:lvl3pPr lvl="2" algn="l" rtl="0">
              <a:lnSpc>
                <a:spcPct val="100000"/>
              </a:lnSpc>
              <a:spcBef>
                <a:spcPts val="0"/>
              </a:spcBef>
              <a:spcAft>
                <a:spcPts val="0"/>
              </a:spcAft>
              <a:buSzPts val="4800"/>
              <a:buNone/>
              <a:defRPr sz="4800"/>
            </a:lvl3pPr>
            <a:lvl4pPr lvl="3" algn="l" rtl="0">
              <a:lnSpc>
                <a:spcPct val="100000"/>
              </a:lnSpc>
              <a:spcBef>
                <a:spcPts val="0"/>
              </a:spcBef>
              <a:spcAft>
                <a:spcPts val="0"/>
              </a:spcAft>
              <a:buSzPts val="4800"/>
              <a:buNone/>
              <a:defRPr sz="4800"/>
            </a:lvl4pPr>
            <a:lvl5pPr lvl="4" algn="l" rtl="0">
              <a:lnSpc>
                <a:spcPct val="100000"/>
              </a:lnSpc>
              <a:spcBef>
                <a:spcPts val="0"/>
              </a:spcBef>
              <a:spcAft>
                <a:spcPts val="0"/>
              </a:spcAft>
              <a:buSzPts val="4800"/>
              <a:buNone/>
              <a:defRPr sz="4800"/>
            </a:lvl5pPr>
            <a:lvl6pPr lvl="5" algn="l" rtl="0">
              <a:lnSpc>
                <a:spcPct val="100000"/>
              </a:lnSpc>
              <a:spcBef>
                <a:spcPts val="0"/>
              </a:spcBef>
              <a:spcAft>
                <a:spcPts val="0"/>
              </a:spcAft>
              <a:buSzPts val="4800"/>
              <a:buNone/>
              <a:defRPr sz="4800"/>
            </a:lvl6pPr>
            <a:lvl7pPr lvl="6" algn="l" rtl="0">
              <a:lnSpc>
                <a:spcPct val="100000"/>
              </a:lnSpc>
              <a:spcBef>
                <a:spcPts val="0"/>
              </a:spcBef>
              <a:spcAft>
                <a:spcPts val="0"/>
              </a:spcAft>
              <a:buSzPts val="4800"/>
              <a:buNone/>
              <a:defRPr sz="4800"/>
            </a:lvl7pPr>
            <a:lvl8pPr lvl="7" algn="l" rtl="0">
              <a:lnSpc>
                <a:spcPct val="100000"/>
              </a:lnSpc>
              <a:spcBef>
                <a:spcPts val="0"/>
              </a:spcBef>
              <a:spcAft>
                <a:spcPts val="0"/>
              </a:spcAft>
              <a:buSzPts val="4800"/>
              <a:buNone/>
              <a:defRPr sz="4800"/>
            </a:lvl8pPr>
            <a:lvl9pPr lvl="8" algn="l" rtl="0">
              <a:lnSpc>
                <a:spcPct val="100000"/>
              </a:lnSpc>
              <a:spcBef>
                <a:spcPts val="0"/>
              </a:spcBef>
              <a:spcAft>
                <a:spcPts val="0"/>
              </a:spcAft>
              <a:buSzPts val="4800"/>
              <a:buNone/>
              <a:defRPr sz="4800"/>
            </a:lvl9pPr>
          </a:lstStyle>
          <a:p>
            <a:endParaRPr/>
          </a:p>
        </p:txBody>
      </p:sp>
      <p:sp>
        <p:nvSpPr>
          <p:cNvPr id="83" name="Google Shape;83;p21"/>
          <p:cNvSpPr txBox="1">
            <a:spLocks noGrp="1"/>
          </p:cNvSpPr>
          <p:nvPr>
            <p:ph type="sldNum" idx="12"/>
          </p:nvPr>
        </p:nvSpPr>
        <p:spPr>
          <a:xfrm>
            <a:off x="8595300" y="4723088"/>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4"/>
        <p:cNvGrpSpPr/>
        <p:nvPr/>
      </p:nvGrpSpPr>
      <p:grpSpPr>
        <a:xfrm>
          <a:off x="0" y="0"/>
          <a:ext cx="0" cy="0"/>
          <a:chOff x="0" y="0"/>
          <a:chExt cx="0" cy="0"/>
        </a:xfrm>
      </p:grpSpPr>
      <p:sp>
        <p:nvSpPr>
          <p:cNvPr id="85" name="Google Shape;85;p22"/>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 name="Google Shape;86;p22"/>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4200"/>
              <a:buNone/>
              <a:defRPr sz="4200"/>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87" name="Google Shape;87;p22"/>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88" name="Google Shape;88;p22"/>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rtl="0">
              <a:lnSpc>
                <a:spcPct val="115000"/>
              </a:lnSpc>
              <a:spcBef>
                <a:spcPts val="0"/>
              </a:spcBef>
              <a:spcAft>
                <a:spcPts val="0"/>
              </a:spcAft>
              <a:buSzPts val="1800"/>
              <a:buChar char="●"/>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a:p>
        </p:txBody>
      </p:sp>
      <p:sp>
        <p:nvSpPr>
          <p:cNvPr id="89" name="Google Shape;89;p22"/>
          <p:cNvSpPr txBox="1">
            <a:spLocks noGrp="1"/>
          </p:cNvSpPr>
          <p:nvPr>
            <p:ph type="sldNum" idx="12"/>
          </p:nvPr>
        </p:nvSpPr>
        <p:spPr>
          <a:xfrm>
            <a:off x="8554101" y="4749775"/>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0"/>
        <p:cNvGrpSpPr/>
        <p:nvPr/>
      </p:nvGrpSpPr>
      <p:grpSpPr>
        <a:xfrm>
          <a:off x="0" y="0"/>
          <a:ext cx="0" cy="0"/>
          <a:chOff x="0" y="0"/>
          <a:chExt cx="0" cy="0"/>
        </a:xfrm>
      </p:grpSpPr>
      <p:sp>
        <p:nvSpPr>
          <p:cNvPr id="91" name="Google Shape;91;p23"/>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rtl="0">
              <a:lnSpc>
                <a:spcPct val="100000"/>
              </a:lnSpc>
              <a:spcBef>
                <a:spcPts val="0"/>
              </a:spcBef>
              <a:spcAft>
                <a:spcPts val="0"/>
              </a:spcAft>
              <a:buSzPts val="1800"/>
              <a:buNone/>
              <a:defRPr/>
            </a:lvl1pPr>
          </a:lstStyle>
          <a:p>
            <a:endParaRPr/>
          </a:p>
        </p:txBody>
      </p:sp>
      <p:sp>
        <p:nvSpPr>
          <p:cNvPr id="92" name="Google Shape;92;p2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9"/>
        <p:cNvGrpSpPr/>
        <p:nvPr/>
      </p:nvGrpSpPr>
      <p:grpSpPr>
        <a:xfrm>
          <a:off x="0" y="0"/>
          <a:ext cx="0" cy="0"/>
          <a:chOff x="0" y="0"/>
          <a:chExt cx="0" cy="0"/>
        </a:xfrm>
      </p:grpSpPr>
      <p:sp>
        <p:nvSpPr>
          <p:cNvPr id="100" name="Google Shape;100;p26"/>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5200"/>
              <a:buNone/>
              <a:defRPr sz="5200"/>
            </a:lvl1pPr>
            <a:lvl2pPr lvl="1" algn="ctr" rtl="0">
              <a:lnSpc>
                <a:spcPct val="100000"/>
              </a:lnSpc>
              <a:spcBef>
                <a:spcPts val="0"/>
              </a:spcBef>
              <a:spcAft>
                <a:spcPts val="0"/>
              </a:spcAft>
              <a:buSzPts val="5200"/>
              <a:buNone/>
              <a:defRPr sz="5200"/>
            </a:lvl2pPr>
            <a:lvl3pPr lvl="2" algn="ctr" rtl="0">
              <a:lnSpc>
                <a:spcPct val="100000"/>
              </a:lnSpc>
              <a:spcBef>
                <a:spcPts val="0"/>
              </a:spcBef>
              <a:spcAft>
                <a:spcPts val="0"/>
              </a:spcAft>
              <a:buSzPts val="5200"/>
              <a:buNone/>
              <a:defRPr sz="5200"/>
            </a:lvl3pPr>
            <a:lvl4pPr lvl="3" algn="ctr" rtl="0">
              <a:lnSpc>
                <a:spcPct val="100000"/>
              </a:lnSpc>
              <a:spcBef>
                <a:spcPts val="0"/>
              </a:spcBef>
              <a:spcAft>
                <a:spcPts val="0"/>
              </a:spcAft>
              <a:buSzPts val="5200"/>
              <a:buNone/>
              <a:defRPr sz="5200"/>
            </a:lvl4pPr>
            <a:lvl5pPr lvl="4" algn="ctr" rtl="0">
              <a:lnSpc>
                <a:spcPct val="100000"/>
              </a:lnSpc>
              <a:spcBef>
                <a:spcPts val="0"/>
              </a:spcBef>
              <a:spcAft>
                <a:spcPts val="0"/>
              </a:spcAft>
              <a:buSzPts val="5200"/>
              <a:buNone/>
              <a:defRPr sz="5200"/>
            </a:lvl5pPr>
            <a:lvl6pPr lvl="5" algn="ctr" rtl="0">
              <a:lnSpc>
                <a:spcPct val="100000"/>
              </a:lnSpc>
              <a:spcBef>
                <a:spcPts val="0"/>
              </a:spcBef>
              <a:spcAft>
                <a:spcPts val="0"/>
              </a:spcAft>
              <a:buSzPts val="5200"/>
              <a:buNone/>
              <a:defRPr sz="5200"/>
            </a:lvl6pPr>
            <a:lvl7pPr lvl="6" algn="ctr" rtl="0">
              <a:lnSpc>
                <a:spcPct val="100000"/>
              </a:lnSpc>
              <a:spcBef>
                <a:spcPts val="0"/>
              </a:spcBef>
              <a:spcAft>
                <a:spcPts val="0"/>
              </a:spcAft>
              <a:buSzPts val="5200"/>
              <a:buNone/>
              <a:defRPr sz="5200"/>
            </a:lvl7pPr>
            <a:lvl8pPr lvl="7" algn="ctr" rtl="0">
              <a:lnSpc>
                <a:spcPct val="100000"/>
              </a:lnSpc>
              <a:spcBef>
                <a:spcPts val="0"/>
              </a:spcBef>
              <a:spcAft>
                <a:spcPts val="0"/>
              </a:spcAft>
              <a:buSzPts val="5200"/>
              <a:buNone/>
              <a:defRPr sz="5200"/>
            </a:lvl8pPr>
            <a:lvl9pPr lvl="8" algn="ctr" rtl="0">
              <a:lnSpc>
                <a:spcPct val="100000"/>
              </a:lnSpc>
              <a:spcBef>
                <a:spcPts val="0"/>
              </a:spcBef>
              <a:spcAft>
                <a:spcPts val="0"/>
              </a:spcAft>
              <a:buSzPts val="5200"/>
              <a:buNone/>
              <a:defRPr sz="5200"/>
            </a:lvl9pPr>
          </a:lstStyle>
          <a:p>
            <a:endParaRPr/>
          </a:p>
        </p:txBody>
      </p:sp>
      <p:sp>
        <p:nvSpPr>
          <p:cNvPr id="101" name="Google Shape;101;p26"/>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02" name="Google Shape;102;p2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03"/>
        <p:cNvGrpSpPr/>
        <p:nvPr/>
      </p:nvGrpSpPr>
      <p:grpSpPr>
        <a:xfrm>
          <a:off x="0" y="0"/>
          <a:ext cx="0" cy="0"/>
          <a:chOff x="0" y="0"/>
          <a:chExt cx="0" cy="0"/>
        </a:xfrm>
      </p:grpSpPr>
      <p:sp>
        <p:nvSpPr>
          <p:cNvPr id="104" name="Google Shape;104;p2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105" name="Google Shape;105;p27"/>
          <p:cNvSpPr txBox="1">
            <a:spLocks noGrp="1"/>
          </p:cNvSpPr>
          <p:nvPr>
            <p:ph type="body" idx="1"/>
          </p:nvPr>
        </p:nvSpPr>
        <p:spPr>
          <a:xfrm>
            <a:off x="270000" y="722992"/>
            <a:ext cx="6030600" cy="3771300"/>
          </a:xfrm>
          <a:prstGeom prst="rect">
            <a:avLst/>
          </a:prstGeom>
          <a:noFill/>
          <a:ln>
            <a:noFill/>
          </a:ln>
        </p:spPr>
        <p:txBody>
          <a:bodyPr spcFirstLastPara="1" wrap="square" lIns="91425" tIns="91425" rIns="91425" bIns="91425" anchor="t" anchorCtr="0">
            <a:noAutofit/>
          </a:bodyPr>
          <a:lstStyle>
            <a:lvl1pPr marL="457200" lvl="0" indent="-317500" rtl="0">
              <a:spcBef>
                <a:spcPts val="0"/>
              </a:spcBef>
              <a:spcAft>
                <a:spcPts val="0"/>
              </a:spcAft>
              <a:buSzPts val="1400"/>
              <a:buChar char="●"/>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a:p>
        </p:txBody>
      </p:sp>
      <p:sp>
        <p:nvSpPr>
          <p:cNvPr id="106" name="Google Shape;106;p27"/>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rtl="0">
              <a:lnSpc>
                <a:spcPct val="115000"/>
              </a:lnSpc>
              <a:spcBef>
                <a:spcPts val="0"/>
              </a:spcBef>
              <a:spcAft>
                <a:spcPts val="0"/>
              </a:spcAft>
              <a:buSzPts val="1400"/>
              <a:buChar char="●"/>
              <a:defRPr sz="1400"/>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a:p>
        </p:txBody>
      </p:sp>
      <p:sp>
        <p:nvSpPr>
          <p:cNvPr id="107" name="Google Shape;107;p27"/>
          <p:cNvSpPr txBox="1">
            <a:spLocks noGrp="1"/>
          </p:cNvSpPr>
          <p:nvPr>
            <p:ph type="sldNum" idx="12"/>
          </p:nvPr>
        </p:nvSpPr>
        <p:spPr>
          <a:xfrm>
            <a:off x="8786143" y="4806900"/>
            <a:ext cx="356400" cy="336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08"/>
        <p:cNvGrpSpPr/>
        <p:nvPr/>
      </p:nvGrpSpPr>
      <p:grpSpPr>
        <a:xfrm>
          <a:off x="0" y="0"/>
          <a:ext cx="0" cy="0"/>
          <a:chOff x="0" y="0"/>
          <a:chExt cx="0" cy="0"/>
        </a:xfrm>
      </p:grpSpPr>
      <p:sp>
        <p:nvSpPr>
          <p:cNvPr id="109" name="Google Shape;109;p28"/>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SzPts val="3600"/>
              <a:buNone/>
              <a:defRPr sz="3600"/>
            </a:lvl1pPr>
            <a:lvl2pPr lvl="1" algn="ctr" rtl="0">
              <a:lnSpc>
                <a:spcPct val="100000"/>
              </a:lnSpc>
              <a:spcBef>
                <a:spcPts val="0"/>
              </a:spcBef>
              <a:spcAft>
                <a:spcPts val="0"/>
              </a:spcAft>
              <a:buSzPts val="3600"/>
              <a:buNone/>
              <a:defRPr sz="3600"/>
            </a:lvl2pPr>
            <a:lvl3pPr lvl="2" algn="ctr" rtl="0">
              <a:lnSpc>
                <a:spcPct val="100000"/>
              </a:lnSpc>
              <a:spcBef>
                <a:spcPts val="0"/>
              </a:spcBef>
              <a:spcAft>
                <a:spcPts val="0"/>
              </a:spcAft>
              <a:buSzPts val="3600"/>
              <a:buNone/>
              <a:defRPr sz="3600"/>
            </a:lvl3pPr>
            <a:lvl4pPr lvl="3" algn="ctr" rtl="0">
              <a:lnSpc>
                <a:spcPct val="100000"/>
              </a:lnSpc>
              <a:spcBef>
                <a:spcPts val="0"/>
              </a:spcBef>
              <a:spcAft>
                <a:spcPts val="0"/>
              </a:spcAft>
              <a:buSzPts val="3600"/>
              <a:buNone/>
              <a:defRPr sz="3600"/>
            </a:lvl4pPr>
            <a:lvl5pPr lvl="4" algn="ctr" rtl="0">
              <a:lnSpc>
                <a:spcPct val="100000"/>
              </a:lnSpc>
              <a:spcBef>
                <a:spcPts val="0"/>
              </a:spcBef>
              <a:spcAft>
                <a:spcPts val="0"/>
              </a:spcAft>
              <a:buSzPts val="3600"/>
              <a:buNone/>
              <a:defRPr sz="3600"/>
            </a:lvl5pPr>
            <a:lvl6pPr lvl="5" algn="ctr" rtl="0">
              <a:lnSpc>
                <a:spcPct val="100000"/>
              </a:lnSpc>
              <a:spcBef>
                <a:spcPts val="0"/>
              </a:spcBef>
              <a:spcAft>
                <a:spcPts val="0"/>
              </a:spcAft>
              <a:buSzPts val="3600"/>
              <a:buNone/>
              <a:defRPr sz="3600"/>
            </a:lvl6pPr>
            <a:lvl7pPr lvl="6" algn="ctr" rtl="0">
              <a:lnSpc>
                <a:spcPct val="100000"/>
              </a:lnSpc>
              <a:spcBef>
                <a:spcPts val="0"/>
              </a:spcBef>
              <a:spcAft>
                <a:spcPts val="0"/>
              </a:spcAft>
              <a:buSzPts val="3600"/>
              <a:buNone/>
              <a:defRPr sz="3600"/>
            </a:lvl7pPr>
            <a:lvl8pPr lvl="7" algn="ctr" rtl="0">
              <a:lnSpc>
                <a:spcPct val="100000"/>
              </a:lnSpc>
              <a:spcBef>
                <a:spcPts val="0"/>
              </a:spcBef>
              <a:spcAft>
                <a:spcPts val="0"/>
              </a:spcAft>
              <a:buSzPts val="3600"/>
              <a:buNone/>
              <a:defRPr sz="3600"/>
            </a:lvl8pPr>
            <a:lvl9pPr lvl="8" algn="ctr" rtl="0">
              <a:lnSpc>
                <a:spcPct val="100000"/>
              </a:lnSpc>
              <a:spcBef>
                <a:spcPts val="0"/>
              </a:spcBef>
              <a:spcAft>
                <a:spcPts val="0"/>
              </a:spcAft>
              <a:buSzPts val="3600"/>
              <a:buNone/>
              <a:defRPr sz="3600"/>
            </a:lvl9pPr>
          </a:lstStyle>
          <a:p>
            <a:endParaRPr/>
          </a:p>
        </p:txBody>
      </p:sp>
      <p:sp>
        <p:nvSpPr>
          <p:cNvPr id="110" name="Google Shape;110;p2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11"/>
        <p:cNvGrpSpPr/>
        <p:nvPr/>
      </p:nvGrpSpPr>
      <p:grpSpPr>
        <a:xfrm>
          <a:off x="0" y="0"/>
          <a:ext cx="0" cy="0"/>
          <a:chOff x="0" y="0"/>
          <a:chExt cx="0" cy="0"/>
        </a:xfrm>
      </p:grpSpPr>
      <p:sp>
        <p:nvSpPr>
          <p:cNvPr id="112" name="Google Shape;112;p2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113" name="Google Shape;113;p29"/>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rtl="0">
              <a:lnSpc>
                <a:spcPct val="115000"/>
              </a:lnSpc>
              <a:spcBef>
                <a:spcPts val="0"/>
              </a:spcBef>
              <a:spcAft>
                <a:spcPts val="0"/>
              </a:spcAft>
              <a:buSzPts val="1800"/>
              <a:buChar char="●"/>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a:p>
        </p:txBody>
      </p:sp>
      <p:sp>
        <p:nvSpPr>
          <p:cNvPr id="114" name="Google Shape;114;p29"/>
          <p:cNvSpPr txBox="1">
            <a:spLocks noGrp="1"/>
          </p:cNvSpPr>
          <p:nvPr>
            <p:ph type="sldNum" idx="12"/>
          </p:nvPr>
        </p:nvSpPr>
        <p:spPr>
          <a:xfrm>
            <a:off x="8598672"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15"/>
        <p:cNvGrpSpPr/>
        <p:nvPr/>
      </p:nvGrpSpPr>
      <p:grpSpPr>
        <a:xfrm>
          <a:off x="0" y="0"/>
          <a:ext cx="0" cy="0"/>
          <a:chOff x="0" y="0"/>
          <a:chExt cx="0" cy="0"/>
        </a:xfrm>
      </p:grpSpPr>
      <p:sp>
        <p:nvSpPr>
          <p:cNvPr id="116" name="Google Shape;116;p30"/>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12000"/>
              <a:buNone/>
              <a:defRPr sz="12000">
                <a:solidFill>
                  <a:schemeClr val="accent1"/>
                </a:solidFill>
              </a:defRPr>
            </a:lvl1pPr>
            <a:lvl2pPr lvl="1" algn="ctr" rtl="0">
              <a:lnSpc>
                <a:spcPct val="100000"/>
              </a:lnSpc>
              <a:spcBef>
                <a:spcPts val="0"/>
              </a:spcBef>
              <a:spcAft>
                <a:spcPts val="0"/>
              </a:spcAft>
              <a:buSzPts val="12000"/>
              <a:buNone/>
              <a:defRPr sz="12000"/>
            </a:lvl2pPr>
            <a:lvl3pPr lvl="2" algn="ctr" rtl="0">
              <a:lnSpc>
                <a:spcPct val="100000"/>
              </a:lnSpc>
              <a:spcBef>
                <a:spcPts val="0"/>
              </a:spcBef>
              <a:spcAft>
                <a:spcPts val="0"/>
              </a:spcAft>
              <a:buSzPts val="12000"/>
              <a:buNone/>
              <a:defRPr sz="12000"/>
            </a:lvl3pPr>
            <a:lvl4pPr lvl="3" algn="ctr" rtl="0">
              <a:lnSpc>
                <a:spcPct val="100000"/>
              </a:lnSpc>
              <a:spcBef>
                <a:spcPts val="0"/>
              </a:spcBef>
              <a:spcAft>
                <a:spcPts val="0"/>
              </a:spcAft>
              <a:buSzPts val="12000"/>
              <a:buNone/>
              <a:defRPr sz="12000"/>
            </a:lvl4pPr>
            <a:lvl5pPr lvl="4" algn="ctr" rtl="0">
              <a:lnSpc>
                <a:spcPct val="100000"/>
              </a:lnSpc>
              <a:spcBef>
                <a:spcPts val="0"/>
              </a:spcBef>
              <a:spcAft>
                <a:spcPts val="0"/>
              </a:spcAft>
              <a:buSzPts val="12000"/>
              <a:buNone/>
              <a:defRPr sz="12000"/>
            </a:lvl5pPr>
            <a:lvl6pPr lvl="5" algn="ctr" rtl="0">
              <a:lnSpc>
                <a:spcPct val="100000"/>
              </a:lnSpc>
              <a:spcBef>
                <a:spcPts val="0"/>
              </a:spcBef>
              <a:spcAft>
                <a:spcPts val="0"/>
              </a:spcAft>
              <a:buSzPts val="12000"/>
              <a:buNone/>
              <a:defRPr sz="12000"/>
            </a:lvl6pPr>
            <a:lvl7pPr lvl="6" algn="ctr" rtl="0">
              <a:lnSpc>
                <a:spcPct val="100000"/>
              </a:lnSpc>
              <a:spcBef>
                <a:spcPts val="0"/>
              </a:spcBef>
              <a:spcAft>
                <a:spcPts val="0"/>
              </a:spcAft>
              <a:buSzPts val="12000"/>
              <a:buNone/>
              <a:defRPr sz="12000"/>
            </a:lvl7pPr>
            <a:lvl8pPr lvl="7" algn="ctr" rtl="0">
              <a:lnSpc>
                <a:spcPct val="100000"/>
              </a:lnSpc>
              <a:spcBef>
                <a:spcPts val="0"/>
              </a:spcBef>
              <a:spcAft>
                <a:spcPts val="0"/>
              </a:spcAft>
              <a:buSzPts val="12000"/>
              <a:buNone/>
              <a:defRPr sz="12000"/>
            </a:lvl8pPr>
            <a:lvl9pPr lvl="8" algn="ctr" rtl="0">
              <a:lnSpc>
                <a:spcPct val="100000"/>
              </a:lnSpc>
              <a:spcBef>
                <a:spcPts val="0"/>
              </a:spcBef>
              <a:spcAft>
                <a:spcPts val="0"/>
              </a:spcAft>
              <a:buSzPts val="12000"/>
              <a:buNone/>
              <a:defRPr sz="12000"/>
            </a:lvl9pPr>
          </a:lstStyle>
          <a:p>
            <a:r>
              <a:rPr dirty="0"/>
              <a:t>xx%</a:t>
            </a:r>
          </a:p>
        </p:txBody>
      </p:sp>
      <p:sp>
        <p:nvSpPr>
          <p:cNvPr id="117" name="Google Shape;117;p30"/>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rtl="0">
              <a:lnSpc>
                <a:spcPct val="115000"/>
              </a:lnSpc>
              <a:spcBef>
                <a:spcPts val="0"/>
              </a:spcBef>
              <a:spcAft>
                <a:spcPts val="0"/>
              </a:spcAft>
              <a:buSzPts val="1800"/>
              <a:buChar char="●"/>
              <a:defRPr/>
            </a:lvl1pPr>
            <a:lvl2pPr marL="914400" lvl="1" indent="-317500" algn="ctr" rtl="0">
              <a:lnSpc>
                <a:spcPct val="115000"/>
              </a:lnSpc>
              <a:spcBef>
                <a:spcPts val="1600"/>
              </a:spcBef>
              <a:spcAft>
                <a:spcPts val="0"/>
              </a:spcAft>
              <a:buSzPts val="1400"/>
              <a:buChar char="○"/>
              <a:defRPr/>
            </a:lvl2pPr>
            <a:lvl3pPr marL="1371600" lvl="2" indent="-317500" algn="ctr" rtl="0">
              <a:lnSpc>
                <a:spcPct val="115000"/>
              </a:lnSpc>
              <a:spcBef>
                <a:spcPts val="1600"/>
              </a:spcBef>
              <a:spcAft>
                <a:spcPts val="0"/>
              </a:spcAft>
              <a:buSzPts val="1400"/>
              <a:buChar char="■"/>
              <a:defRPr/>
            </a:lvl3pPr>
            <a:lvl4pPr marL="1828800" lvl="3" indent="-317500" algn="ctr" rtl="0">
              <a:lnSpc>
                <a:spcPct val="115000"/>
              </a:lnSpc>
              <a:spcBef>
                <a:spcPts val="1600"/>
              </a:spcBef>
              <a:spcAft>
                <a:spcPts val="0"/>
              </a:spcAft>
              <a:buSzPts val="1400"/>
              <a:buChar char="●"/>
              <a:defRPr/>
            </a:lvl4pPr>
            <a:lvl5pPr marL="2286000" lvl="4" indent="-317500" algn="ctr" rtl="0">
              <a:lnSpc>
                <a:spcPct val="115000"/>
              </a:lnSpc>
              <a:spcBef>
                <a:spcPts val="1600"/>
              </a:spcBef>
              <a:spcAft>
                <a:spcPts val="0"/>
              </a:spcAft>
              <a:buSzPts val="1400"/>
              <a:buChar char="○"/>
              <a:defRPr/>
            </a:lvl5pPr>
            <a:lvl6pPr marL="2743200" lvl="5" indent="-317500" algn="ctr" rtl="0">
              <a:lnSpc>
                <a:spcPct val="115000"/>
              </a:lnSpc>
              <a:spcBef>
                <a:spcPts val="1600"/>
              </a:spcBef>
              <a:spcAft>
                <a:spcPts val="0"/>
              </a:spcAft>
              <a:buSzPts val="1400"/>
              <a:buChar char="■"/>
              <a:defRPr/>
            </a:lvl6pPr>
            <a:lvl7pPr marL="3200400" lvl="6" indent="-317500" algn="ctr" rtl="0">
              <a:lnSpc>
                <a:spcPct val="115000"/>
              </a:lnSpc>
              <a:spcBef>
                <a:spcPts val="1600"/>
              </a:spcBef>
              <a:spcAft>
                <a:spcPts val="0"/>
              </a:spcAft>
              <a:buSzPts val="1400"/>
              <a:buChar char="●"/>
              <a:defRPr/>
            </a:lvl7pPr>
            <a:lvl8pPr marL="3657600" lvl="7" indent="-317500" algn="ctr" rtl="0">
              <a:lnSpc>
                <a:spcPct val="115000"/>
              </a:lnSpc>
              <a:spcBef>
                <a:spcPts val="1600"/>
              </a:spcBef>
              <a:spcAft>
                <a:spcPts val="0"/>
              </a:spcAft>
              <a:buSzPts val="1400"/>
              <a:buChar char="○"/>
              <a:defRPr/>
            </a:lvl8pPr>
            <a:lvl9pPr marL="4114800" lvl="8" indent="-317500" algn="ctr" rtl="0">
              <a:lnSpc>
                <a:spcPct val="115000"/>
              </a:lnSpc>
              <a:spcBef>
                <a:spcPts val="1600"/>
              </a:spcBef>
              <a:spcAft>
                <a:spcPts val="1600"/>
              </a:spcAft>
              <a:buSzPts val="1400"/>
              <a:buChar char="■"/>
              <a:defRPr/>
            </a:lvl9pPr>
          </a:lstStyle>
          <a:p>
            <a:endParaRPr/>
          </a:p>
        </p:txBody>
      </p:sp>
      <p:sp>
        <p:nvSpPr>
          <p:cNvPr id="118" name="Google Shape;118;p30"/>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19"/>
        <p:cNvGrpSpPr/>
        <p:nvPr/>
      </p:nvGrpSpPr>
      <p:grpSpPr>
        <a:xfrm>
          <a:off x="0" y="0"/>
          <a:ext cx="0" cy="0"/>
          <a:chOff x="0" y="0"/>
          <a:chExt cx="0" cy="0"/>
        </a:xfrm>
      </p:grpSpPr>
      <p:sp>
        <p:nvSpPr>
          <p:cNvPr id="120" name="Google Shape;120;p3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121" name="Google Shape;121;p31"/>
          <p:cNvSpPr txBox="1">
            <a:spLocks noGrp="1"/>
          </p:cNvSpPr>
          <p:nvPr>
            <p:ph type="sldNum" idx="12"/>
          </p:nvPr>
        </p:nvSpPr>
        <p:spPr>
          <a:xfrm>
            <a:off x="8595300" y="47394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22"/>
        <p:cNvGrpSpPr/>
        <p:nvPr/>
      </p:nvGrpSpPr>
      <p:grpSpPr>
        <a:xfrm>
          <a:off x="0" y="0"/>
          <a:ext cx="0" cy="0"/>
          <a:chOff x="0" y="0"/>
          <a:chExt cx="0" cy="0"/>
        </a:xfrm>
      </p:grpSpPr>
      <p:sp>
        <p:nvSpPr>
          <p:cNvPr id="123" name="Google Shape;123;p32"/>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2400"/>
              <a:buNone/>
              <a:defRPr sz="2400"/>
            </a:lvl1pPr>
            <a:lvl2pPr lvl="1" algn="l" rtl="0">
              <a:lnSpc>
                <a:spcPct val="100000"/>
              </a:lnSpc>
              <a:spcBef>
                <a:spcPts val="0"/>
              </a:spcBef>
              <a:spcAft>
                <a:spcPts val="0"/>
              </a:spcAft>
              <a:buSzPts val="2400"/>
              <a:buNone/>
              <a:defRPr sz="2400"/>
            </a:lvl2pPr>
            <a:lvl3pPr lvl="2" algn="l" rtl="0">
              <a:lnSpc>
                <a:spcPct val="100000"/>
              </a:lnSpc>
              <a:spcBef>
                <a:spcPts val="0"/>
              </a:spcBef>
              <a:spcAft>
                <a:spcPts val="0"/>
              </a:spcAft>
              <a:buSzPts val="2400"/>
              <a:buNone/>
              <a:defRPr sz="2400"/>
            </a:lvl3pPr>
            <a:lvl4pPr lvl="3" algn="l" rtl="0">
              <a:lnSpc>
                <a:spcPct val="100000"/>
              </a:lnSpc>
              <a:spcBef>
                <a:spcPts val="0"/>
              </a:spcBef>
              <a:spcAft>
                <a:spcPts val="0"/>
              </a:spcAft>
              <a:buSzPts val="2400"/>
              <a:buNone/>
              <a:defRPr sz="2400"/>
            </a:lvl4pPr>
            <a:lvl5pPr lvl="4" algn="l" rtl="0">
              <a:lnSpc>
                <a:spcPct val="100000"/>
              </a:lnSpc>
              <a:spcBef>
                <a:spcPts val="0"/>
              </a:spcBef>
              <a:spcAft>
                <a:spcPts val="0"/>
              </a:spcAft>
              <a:buSzPts val="2400"/>
              <a:buNone/>
              <a:defRPr sz="2400"/>
            </a:lvl5pPr>
            <a:lvl6pPr lvl="5" algn="l" rtl="0">
              <a:lnSpc>
                <a:spcPct val="100000"/>
              </a:lnSpc>
              <a:spcBef>
                <a:spcPts val="0"/>
              </a:spcBef>
              <a:spcAft>
                <a:spcPts val="0"/>
              </a:spcAft>
              <a:buSzPts val="2400"/>
              <a:buNone/>
              <a:defRPr sz="2400"/>
            </a:lvl6pPr>
            <a:lvl7pPr lvl="6" algn="l" rtl="0">
              <a:lnSpc>
                <a:spcPct val="100000"/>
              </a:lnSpc>
              <a:spcBef>
                <a:spcPts val="0"/>
              </a:spcBef>
              <a:spcAft>
                <a:spcPts val="0"/>
              </a:spcAft>
              <a:buSzPts val="2400"/>
              <a:buNone/>
              <a:defRPr sz="2400"/>
            </a:lvl7pPr>
            <a:lvl8pPr lvl="7" algn="l" rtl="0">
              <a:lnSpc>
                <a:spcPct val="100000"/>
              </a:lnSpc>
              <a:spcBef>
                <a:spcPts val="0"/>
              </a:spcBef>
              <a:spcAft>
                <a:spcPts val="0"/>
              </a:spcAft>
              <a:buSzPts val="2400"/>
              <a:buNone/>
              <a:defRPr sz="2400"/>
            </a:lvl8pPr>
            <a:lvl9pPr lvl="8" algn="l" rtl="0">
              <a:lnSpc>
                <a:spcPct val="100000"/>
              </a:lnSpc>
              <a:spcBef>
                <a:spcPts val="0"/>
              </a:spcBef>
              <a:spcAft>
                <a:spcPts val="0"/>
              </a:spcAft>
              <a:buSzPts val="2400"/>
              <a:buNone/>
              <a:defRPr sz="2400"/>
            </a:lvl9pPr>
          </a:lstStyle>
          <a:p>
            <a:endParaRPr/>
          </a:p>
        </p:txBody>
      </p:sp>
      <p:sp>
        <p:nvSpPr>
          <p:cNvPr id="124" name="Google Shape;124;p32"/>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rtl="0">
              <a:lnSpc>
                <a:spcPct val="115000"/>
              </a:lnSpc>
              <a:spcBef>
                <a:spcPts val="0"/>
              </a:spcBef>
              <a:spcAft>
                <a:spcPts val="0"/>
              </a:spcAft>
              <a:buSzPts val="1200"/>
              <a:buChar char="●"/>
              <a:defRPr sz="1200"/>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a:p>
        </p:txBody>
      </p:sp>
      <p:sp>
        <p:nvSpPr>
          <p:cNvPr id="125" name="Google Shape;125;p3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126"/>
        <p:cNvGrpSpPr/>
        <p:nvPr/>
      </p:nvGrpSpPr>
      <p:grpSpPr>
        <a:xfrm>
          <a:off x="0" y="0"/>
          <a:ext cx="0" cy="0"/>
          <a:chOff x="0" y="0"/>
          <a:chExt cx="0" cy="0"/>
        </a:xfrm>
      </p:grpSpPr>
      <p:sp>
        <p:nvSpPr>
          <p:cNvPr id="127" name="Google Shape;127;p33"/>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4800"/>
              <a:buNone/>
              <a:defRPr sz="4800"/>
            </a:lvl1pPr>
            <a:lvl2pPr lvl="1" algn="l" rtl="0">
              <a:lnSpc>
                <a:spcPct val="100000"/>
              </a:lnSpc>
              <a:spcBef>
                <a:spcPts val="0"/>
              </a:spcBef>
              <a:spcAft>
                <a:spcPts val="0"/>
              </a:spcAft>
              <a:buSzPts val="4800"/>
              <a:buNone/>
              <a:defRPr sz="4800"/>
            </a:lvl2pPr>
            <a:lvl3pPr lvl="2" algn="l" rtl="0">
              <a:lnSpc>
                <a:spcPct val="100000"/>
              </a:lnSpc>
              <a:spcBef>
                <a:spcPts val="0"/>
              </a:spcBef>
              <a:spcAft>
                <a:spcPts val="0"/>
              </a:spcAft>
              <a:buSzPts val="4800"/>
              <a:buNone/>
              <a:defRPr sz="4800"/>
            </a:lvl3pPr>
            <a:lvl4pPr lvl="3" algn="l" rtl="0">
              <a:lnSpc>
                <a:spcPct val="100000"/>
              </a:lnSpc>
              <a:spcBef>
                <a:spcPts val="0"/>
              </a:spcBef>
              <a:spcAft>
                <a:spcPts val="0"/>
              </a:spcAft>
              <a:buSzPts val="4800"/>
              <a:buNone/>
              <a:defRPr sz="4800"/>
            </a:lvl4pPr>
            <a:lvl5pPr lvl="4" algn="l" rtl="0">
              <a:lnSpc>
                <a:spcPct val="100000"/>
              </a:lnSpc>
              <a:spcBef>
                <a:spcPts val="0"/>
              </a:spcBef>
              <a:spcAft>
                <a:spcPts val="0"/>
              </a:spcAft>
              <a:buSzPts val="4800"/>
              <a:buNone/>
              <a:defRPr sz="4800"/>
            </a:lvl5pPr>
            <a:lvl6pPr lvl="5" algn="l" rtl="0">
              <a:lnSpc>
                <a:spcPct val="100000"/>
              </a:lnSpc>
              <a:spcBef>
                <a:spcPts val="0"/>
              </a:spcBef>
              <a:spcAft>
                <a:spcPts val="0"/>
              </a:spcAft>
              <a:buSzPts val="4800"/>
              <a:buNone/>
              <a:defRPr sz="4800"/>
            </a:lvl6pPr>
            <a:lvl7pPr lvl="6" algn="l" rtl="0">
              <a:lnSpc>
                <a:spcPct val="100000"/>
              </a:lnSpc>
              <a:spcBef>
                <a:spcPts val="0"/>
              </a:spcBef>
              <a:spcAft>
                <a:spcPts val="0"/>
              </a:spcAft>
              <a:buSzPts val="4800"/>
              <a:buNone/>
              <a:defRPr sz="4800"/>
            </a:lvl7pPr>
            <a:lvl8pPr lvl="7" algn="l" rtl="0">
              <a:lnSpc>
                <a:spcPct val="100000"/>
              </a:lnSpc>
              <a:spcBef>
                <a:spcPts val="0"/>
              </a:spcBef>
              <a:spcAft>
                <a:spcPts val="0"/>
              </a:spcAft>
              <a:buSzPts val="4800"/>
              <a:buNone/>
              <a:defRPr sz="4800"/>
            </a:lvl8pPr>
            <a:lvl9pPr lvl="8" algn="l" rtl="0">
              <a:lnSpc>
                <a:spcPct val="100000"/>
              </a:lnSpc>
              <a:spcBef>
                <a:spcPts val="0"/>
              </a:spcBef>
              <a:spcAft>
                <a:spcPts val="0"/>
              </a:spcAft>
              <a:buSzPts val="4800"/>
              <a:buNone/>
              <a:defRPr sz="4800"/>
            </a:lvl9pPr>
          </a:lstStyle>
          <a:p>
            <a:endParaRPr/>
          </a:p>
        </p:txBody>
      </p:sp>
      <p:sp>
        <p:nvSpPr>
          <p:cNvPr id="128" name="Google Shape;128;p3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29"/>
        <p:cNvGrpSpPr/>
        <p:nvPr/>
      </p:nvGrpSpPr>
      <p:grpSpPr>
        <a:xfrm>
          <a:off x="0" y="0"/>
          <a:ext cx="0" cy="0"/>
          <a:chOff x="0" y="0"/>
          <a:chExt cx="0" cy="0"/>
        </a:xfrm>
      </p:grpSpPr>
      <p:sp>
        <p:nvSpPr>
          <p:cNvPr id="130" name="Google Shape;130;p34"/>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1" name="Google Shape;131;p34"/>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4200"/>
              <a:buNone/>
              <a:defRPr sz="4200"/>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132" name="Google Shape;132;p34"/>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133" name="Google Shape;133;p34"/>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rtl="0">
              <a:lnSpc>
                <a:spcPct val="115000"/>
              </a:lnSpc>
              <a:spcBef>
                <a:spcPts val="0"/>
              </a:spcBef>
              <a:spcAft>
                <a:spcPts val="0"/>
              </a:spcAft>
              <a:buSzPts val="1800"/>
              <a:buChar char="●"/>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a:p>
        </p:txBody>
      </p:sp>
      <p:sp>
        <p:nvSpPr>
          <p:cNvPr id="134" name="Google Shape;134;p3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35"/>
        <p:cNvGrpSpPr/>
        <p:nvPr/>
      </p:nvGrpSpPr>
      <p:grpSpPr>
        <a:xfrm>
          <a:off x="0" y="0"/>
          <a:ext cx="0" cy="0"/>
          <a:chOff x="0" y="0"/>
          <a:chExt cx="0" cy="0"/>
        </a:xfrm>
      </p:grpSpPr>
      <p:sp>
        <p:nvSpPr>
          <p:cNvPr id="136" name="Google Shape;136;p35"/>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rtl="0">
              <a:lnSpc>
                <a:spcPct val="100000"/>
              </a:lnSpc>
              <a:spcBef>
                <a:spcPts val="0"/>
              </a:spcBef>
              <a:spcAft>
                <a:spcPts val="0"/>
              </a:spcAft>
              <a:buSzPts val="1800"/>
              <a:buNone/>
              <a:defRPr/>
            </a:lvl1pPr>
          </a:lstStyle>
          <a:p>
            <a:endParaRPr/>
          </a:p>
        </p:txBody>
      </p:sp>
      <p:sp>
        <p:nvSpPr>
          <p:cNvPr id="137" name="Google Shape;137;p35"/>
          <p:cNvSpPr txBox="1">
            <a:spLocks noGrp="1"/>
          </p:cNvSpPr>
          <p:nvPr>
            <p:ph type="sldNum" idx="12"/>
          </p:nvPr>
        </p:nvSpPr>
        <p:spPr>
          <a:xfrm>
            <a:off x="8587787"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8"/>
        <p:cNvGrpSpPr/>
        <p:nvPr/>
      </p:nvGrpSpPr>
      <p:grpSpPr>
        <a:xfrm>
          <a:off x="0" y="0"/>
          <a:ext cx="0" cy="0"/>
          <a:chOff x="0" y="0"/>
          <a:chExt cx="0" cy="0"/>
        </a:xfrm>
      </p:grpSpPr>
      <p:sp>
        <p:nvSpPr>
          <p:cNvPr id="139" name="Google Shape;139;p3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dirty="0"/>
          </a:p>
        </p:txBody>
      </p:sp>
      <p:sp>
        <p:nvSpPr>
          <p:cNvPr id="8" name="Google Shape;8;p1"/>
          <p:cNvSpPr txBox="1">
            <a:spLocks noGrp="1"/>
          </p:cNvSpPr>
          <p:nvPr>
            <p:ph type="sldNum" idx="12"/>
          </p:nvPr>
        </p:nvSpPr>
        <p:spPr>
          <a:xfrm>
            <a:off x="8595300" y="4750303"/>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tx1"/>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GB" smtClean="0"/>
              <a:pPr/>
              <a:t>‹#›</a:t>
            </a:fld>
            <a:endParaRPr lang="en-GB" dirty="0">
              <a:solidFill>
                <a:schemeClr val="tx1"/>
              </a:solidFill>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3" r:id="rId5"/>
    <p:sldLayoutId id="2147483654" r:id="rId6"/>
    <p:sldLayoutId id="2147483655" r:id="rId7"/>
    <p:sldLayoutId id="2147483656" r:id="rId8"/>
    <p:sldLayoutId id="2147483658" r:id="rId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53" name="Google Shape;53;p1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95"/>
        <p:cNvGrpSpPr/>
        <p:nvPr/>
      </p:nvGrpSpPr>
      <p:grpSpPr>
        <a:xfrm>
          <a:off x="0" y="0"/>
          <a:ext cx="0" cy="0"/>
          <a:chOff x="0" y="0"/>
          <a:chExt cx="0" cy="0"/>
        </a:xfrm>
      </p:grpSpPr>
      <p:sp>
        <p:nvSpPr>
          <p:cNvPr id="96" name="Google Shape;96;p2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97" name="Google Shape;97;p25"/>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98" name="Google Shape;98;p25"/>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 bg1="lt1" tx1="dk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gov.uk/government/publications/preventing-and-tackling-bullying"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hyperlink" Target="https://www.gov.uk/government/publications/keeping-children-safe-in-education--2"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hyperlink" Target="https://www.childline.org.uk/" TargetMode="External"/><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43"/>
        <p:cNvGrpSpPr/>
        <p:nvPr/>
      </p:nvGrpSpPr>
      <p:grpSpPr>
        <a:xfrm>
          <a:off x="0" y="0"/>
          <a:ext cx="0" cy="0"/>
          <a:chOff x="0" y="0"/>
          <a:chExt cx="0" cy="0"/>
        </a:xfrm>
      </p:grpSpPr>
      <p:sp>
        <p:nvSpPr>
          <p:cNvPr id="150" name="Google Shape;150;p37">
            <a:extLst>
              <a:ext uri="{C183D7F6-B498-43B3-948B-1728B52AA6E4}">
                <adec:decorative xmlns:adec="http://schemas.microsoft.com/office/drawing/2017/decorative" val="1"/>
              </a:ext>
            </a:extLst>
          </p:cNvPr>
          <p:cNvSpPr txBox="1">
            <a:spLocks noGrp="1"/>
          </p:cNvSpPr>
          <p:nvPr>
            <p:ph type="ctrTitle" idx="4294967295"/>
          </p:nvPr>
        </p:nvSpPr>
        <p:spPr>
          <a:xfrm>
            <a:off x="38875" y="1485160"/>
            <a:ext cx="8890000" cy="140335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200" dirty="0">
                <a:solidFill>
                  <a:schemeClr val="accent1"/>
                </a:solidFill>
              </a:rPr>
              <a:t>Teaching about </a:t>
            </a:r>
            <a:r>
              <a:rPr lang="en-GB" sz="3200" b="1" dirty="0">
                <a:solidFill>
                  <a:schemeClr val="accent1"/>
                </a:solidFill>
              </a:rPr>
              <a:t>families and </a:t>
            </a:r>
            <a:br>
              <a:rPr lang="en-GB" sz="3200" b="1" dirty="0">
                <a:solidFill>
                  <a:schemeClr val="accent1"/>
                </a:solidFill>
              </a:rPr>
            </a:br>
            <a:r>
              <a:rPr lang="en-GB" sz="3200" b="1" dirty="0">
                <a:solidFill>
                  <a:schemeClr val="accent1"/>
                </a:solidFill>
              </a:rPr>
              <a:t>people who care for me</a:t>
            </a:r>
            <a:r>
              <a:rPr lang="en-GB" sz="3200" dirty="0">
                <a:solidFill>
                  <a:schemeClr val="accent1"/>
                </a:solidFill>
              </a:rPr>
              <a:t> </a:t>
            </a:r>
            <a:endParaRPr sz="3200" dirty="0">
              <a:solidFill>
                <a:schemeClr val="accent1"/>
              </a:solidFill>
            </a:endParaRPr>
          </a:p>
        </p:txBody>
      </p:sp>
      <p:sp>
        <p:nvSpPr>
          <p:cNvPr id="145" name="Google Shape;145;p37">
            <a:extLst>
              <a:ext uri="{C183D7F6-B498-43B3-948B-1728B52AA6E4}">
                <adec:decorative xmlns:adec="http://schemas.microsoft.com/office/drawing/2017/decorative" val="1"/>
              </a:ext>
            </a:extLst>
          </p:cNvPr>
          <p:cNvSpPr txBox="1">
            <a:spLocks noGrp="1"/>
          </p:cNvSpPr>
          <p:nvPr>
            <p:ph type="ctrTitle"/>
          </p:nvPr>
        </p:nvSpPr>
        <p:spPr>
          <a:xfrm>
            <a:off x="311700" y="-79282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000" dirty="0">
                <a:solidFill>
                  <a:schemeClr val="accent1"/>
                </a:solidFill>
              </a:rPr>
              <a:t>Training module</a:t>
            </a:r>
            <a:endParaRPr sz="3000" dirty="0">
              <a:solidFill>
                <a:schemeClr val="accent1"/>
              </a:solidFill>
            </a:endParaRPr>
          </a:p>
        </p:txBody>
      </p:sp>
      <p:sp>
        <p:nvSpPr>
          <p:cNvPr id="151" name="Google Shape;151;p37">
            <a:extLst>
              <a:ext uri="{C183D7F6-B498-43B3-948B-1728B52AA6E4}">
                <adec:decorative xmlns:adec="http://schemas.microsoft.com/office/drawing/2017/decorative" val="1"/>
              </a:ext>
            </a:extLst>
          </p:cNvPr>
          <p:cNvSpPr txBox="1"/>
          <p:nvPr/>
        </p:nvSpPr>
        <p:spPr>
          <a:xfrm>
            <a:off x="1387950" y="2937223"/>
            <a:ext cx="6368100" cy="8379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200" dirty="0">
                <a:solidFill>
                  <a:schemeClr val="accent1"/>
                </a:solidFill>
              </a:rPr>
              <a:t>Part of: Relationships education (primary)</a:t>
            </a:r>
            <a:br>
              <a:rPr lang="en-GB" sz="2200" dirty="0">
                <a:solidFill>
                  <a:schemeClr val="accent1"/>
                </a:solidFill>
              </a:rPr>
            </a:br>
            <a:r>
              <a:rPr lang="en-GB" sz="2200" dirty="0">
                <a:solidFill>
                  <a:schemeClr val="accent1"/>
                </a:solidFill>
              </a:rPr>
              <a:t> </a:t>
            </a:r>
            <a:endParaRPr sz="2200" dirty="0">
              <a:solidFill>
                <a:schemeClr val="accent1"/>
              </a:solidFill>
            </a:endParaRPr>
          </a:p>
        </p:txBody>
      </p:sp>
      <p:sp>
        <p:nvSpPr>
          <p:cNvPr id="149" name="Google Shape;149;p37">
            <a:extLst>
              <a:ext uri="{C183D7F6-B498-43B3-948B-1728B52AA6E4}">
                <adec:decorative xmlns:adec="http://schemas.microsoft.com/office/drawing/2017/decorative" val="1"/>
              </a:ext>
            </a:extLst>
          </p:cNvPr>
          <p:cNvSpPr txBox="1"/>
          <p:nvPr/>
        </p:nvSpPr>
        <p:spPr>
          <a:xfrm>
            <a:off x="3082100" y="4412025"/>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a:solidFill>
                  <a:srgbClr val="260859"/>
                </a:solidFill>
              </a:rPr>
              <a:t>Primary</a:t>
            </a:r>
            <a:endParaRPr sz="2000">
              <a:solidFill>
                <a:srgbClr val="260859"/>
              </a:solidFill>
            </a:endParaRPr>
          </a:p>
        </p:txBody>
      </p:sp>
      <p:sp>
        <p:nvSpPr>
          <p:cNvPr id="144" name="Google Shape;144;p37">
            <a:extLst>
              <a:ext uri="{C183D7F6-B498-43B3-948B-1728B52AA6E4}">
                <adec:decorative xmlns:adec="http://schemas.microsoft.com/office/drawing/2017/decorative" val="1"/>
              </a:ext>
            </a:extLst>
          </p:cNvPr>
          <p:cNvSpPr txBox="1">
            <a:spLocks noGrp="1"/>
          </p:cNvSpPr>
          <p:nvPr>
            <p:ph type="subTitle" idx="1"/>
          </p:nvPr>
        </p:nvSpPr>
        <p:spPr>
          <a:xfrm>
            <a:off x="3838072" y="4552073"/>
            <a:ext cx="8520600" cy="7926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chemeClr val="accent1"/>
                </a:solidFill>
              </a:rPr>
              <a:t>December 2020</a:t>
            </a:r>
            <a:endParaRPr sz="2000" dirty="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76"/>
        <p:cNvGrpSpPr/>
        <p:nvPr/>
      </p:nvGrpSpPr>
      <p:grpSpPr>
        <a:xfrm>
          <a:off x="0" y="0"/>
          <a:ext cx="0" cy="0"/>
          <a:chOff x="0" y="0"/>
          <a:chExt cx="0" cy="0"/>
        </a:xfrm>
      </p:grpSpPr>
      <p:sp>
        <p:nvSpPr>
          <p:cNvPr id="177" name="Google Shape;177;p41"/>
          <p:cNvSpPr txBox="1">
            <a:spLocks noGrp="1"/>
          </p:cNvSpPr>
          <p:nvPr>
            <p:ph type="title"/>
          </p:nvPr>
        </p:nvSpPr>
        <p:spPr>
          <a:xfrm>
            <a:off x="1362300" y="2150850"/>
            <a:ext cx="6419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FFFFFF"/>
                </a:solidFill>
              </a:rPr>
              <a:t>Teaching the new curriculum</a:t>
            </a:r>
            <a:endParaRPr>
              <a:solidFill>
                <a:srgbClr val="FFFFFF"/>
              </a:solidFill>
            </a:endParaRPr>
          </a:p>
        </p:txBody>
      </p:sp>
      <p:sp>
        <p:nvSpPr>
          <p:cNvPr id="178" name="Google Shape;178;p4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82"/>
        <p:cNvGrpSpPr/>
        <p:nvPr/>
      </p:nvGrpSpPr>
      <p:grpSpPr>
        <a:xfrm>
          <a:off x="0" y="0"/>
          <a:ext cx="0" cy="0"/>
          <a:chOff x="0" y="0"/>
          <a:chExt cx="0" cy="0"/>
        </a:xfrm>
      </p:grpSpPr>
      <p:sp>
        <p:nvSpPr>
          <p:cNvPr id="183" name="Google Shape;183;p42"/>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Related topics</a:t>
            </a:r>
            <a:endParaRPr dirty="0">
              <a:solidFill>
                <a:schemeClr val="accent1"/>
              </a:solidFill>
            </a:endParaRPr>
          </a:p>
        </p:txBody>
      </p:sp>
      <p:sp>
        <p:nvSpPr>
          <p:cNvPr id="184" name="Google Shape;184;p42"/>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chemeClr val="tx1"/>
                </a:solidFill>
              </a:rPr>
              <a:t>This module on </a:t>
            </a:r>
            <a:r>
              <a:rPr lang="en-GB" sz="1800" b="1" dirty="0">
                <a:solidFill>
                  <a:schemeClr val="tx1"/>
                </a:solidFill>
              </a:rPr>
              <a:t>families</a:t>
            </a:r>
            <a:r>
              <a:rPr lang="en-GB" sz="1800" dirty="0">
                <a:solidFill>
                  <a:schemeClr val="tx1"/>
                </a:solidFill>
              </a:rPr>
              <a:t> is closely related to the following topics:</a:t>
            </a:r>
            <a:endParaRPr sz="1800" dirty="0">
              <a:solidFill>
                <a:schemeClr val="tx1"/>
              </a:solidFill>
            </a:endParaRPr>
          </a:p>
          <a:p>
            <a:pPr marL="457200" lvl="0" indent="-342900" algn="l" rtl="0">
              <a:spcBef>
                <a:spcPts val="1000"/>
              </a:spcBef>
              <a:spcAft>
                <a:spcPts val="0"/>
              </a:spcAft>
              <a:buClr>
                <a:schemeClr val="accent1"/>
              </a:buClr>
              <a:buSzPts val="1800"/>
              <a:buChar char="●"/>
            </a:pPr>
            <a:r>
              <a:rPr lang="en-GB" sz="1800" dirty="0">
                <a:solidFill>
                  <a:schemeClr val="tx1"/>
                </a:solidFill>
              </a:rPr>
              <a:t>being safe</a:t>
            </a:r>
            <a:endParaRPr sz="1800" dirty="0">
              <a:solidFill>
                <a:schemeClr val="tx1"/>
              </a:solidFill>
            </a:endParaRPr>
          </a:p>
          <a:p>
            <a:pPr marL="457200" lvl="0" indent="-342900" algn="l" rtl="0">
              <a:spcBef>
                <a:spcPts val="0"/>
              </a:spcBef>
              <a:spcAft>
                <a:spcPts val="0"/>
              </a:spcAft>
              <a:buClr>
                <a:schemeClr val="accent1"/>
              </a:buClr>
              <a:buSzPts val="1800"/>
              <a:buChar char="●"/>
            </a:pPr>
            <a:r>
              <a:rPr lang="en-GB" sz="1800" dirty="0">
                <a:solidFill>
                  <a:schemeClr val="tx1"/>
                </a:solidFill>
              </a:rPr>
              <a:t>respectful relationships</a:t>
            </a:r>
            <a:endParaRPr sz="1800" dirty="0">
              <a:solidFill>
                <a:schemeClr val="tx1"/>
              </a:solidFill>
            </a:endParaRPr>
          </a:p>
          <a:p>
            <a:pPr marL="457200" lvl="0" indent="-342900" algn="l" rtl="0">
              <a:spcBef>
                <a:spcPts val="0"/>
              </a:spcBef>
              <a:spcAft>
                <a:spcPts val="0"/>
              </a:spcAft>
              <a:buClr>
                <a:schemeClr val="accent1"/>
              </a:buClr>
              <a:buSzPts val="1800"/>
              <a:buChar char="●"/>
            </a:pPr>
            <a:r>
              <a:rPr lang="en-GB" sz="1800" dirty="0">
                <a:solidFill>
                  <a:schemeClr val="tx1"/>
                </a:solidFill>
              </a:rPr>
              <a:t>caring friendships</a:t>
            </a:r>
            <a:endParaRPr sz="1800" dirty="0">
              <a:solidFill>
                <a:schemeClr val="tx1"/>
              </a:solidFill>
            </a:endParaRPr>
          </a:p>
          <a:p>
            <a:pPr marL="457200" lvl="0" indent="-342900" algn="l" rtl="0">
              <a:spcBef>
                <a:spcPts val="0"/>
              </a:spcBef>
              <a:spcAft>
                <a:spcPts val="0"/>
              </a:spcAft>
              <a:buClr>
                <a:schemeClr val="accent1"/>
              </a:buClr>
              <a:buSzPts val="1800"/>
              <a:buChar char="●"/>
            </a:pPr>
            <a:r>
              <a:rPr lang="en-GB" sz="1800" dirty="0">
                <a:solidFill>
                  <a:schemeClr val="tx1"/>
                </a:solidFill>
              </a:rPr>
              <a:t>online relationships</a:t>
            </a:r>
            <a:endParaRPr sz="1800" dirty="0">
              <a:solidFill>
                <a:schemeClr val="tx1"/>
              </a:solidFill>
            </a:endParaRPr>
          </a:p>
          <a:p>
            <a:pPr marL="0" lvl="0" indent="0" algn="l" rtl="0">
              <a:spcBef>
                <a:spcPts val="1600"/>
              </a:spcBef>
              <a:spcAft>
                <a:spcPts val="0"/>
              </a:spcAft>
              <a:buNone/>
            </a:pPr>
            <a:r>
              <a:rPr lang="en-GB" sz="1800" dirty="0">
                <a:solidFill>
                  <a:schemeClr val="tx1"/>
                </a:solidFill>
              </a:rPr>
              <a:t>Therefore, you should: </a:t>
            </a:r>
            <a:endParaRPr sz="1800" dirty="0">
              <a:solidFill>
                <a:schemeClr val="tx1"/>
              </a:solidFill>
            </a:endParaRPr>
          </a:p>
          <a:p>
            <a:pPr marL="457200" lvl="0" indent="-342900" algn="l" rtl="0">
              <a:spcBef>
                <a:spcPts val="1000"/>
              </a:spcBef>
              <a:spcAft>
                <a:spcPts val="0"/>
              </a:spcAft>
              <a:buClr>
                <a:schemeClr val="accent1"/>
              </a:buClr>
              <a:buSzPts val="1800"/>
              <a:buChar char="●"/>
            </a:pPr>
            <a:r>
              <a:rPr lang="en-GB" sz="1800" b="1" dirty="0">
                <a:solidFill>
                  <a:schemeClr val="tx1"/>
                </a:solidFill>
              </a:rPr>
              <a:t>consider thematic links </a:t>
            </a:r>
            <a:r>
              <a:rPr lang="en-GB" sz="1800" dirty="0">
                <a:solidFill>
                  <a:schemeClr val="tx1"/>
                </a:solidFill>
              </a:rPr>
              <a:t>across key topics and the whole school when planning and delivering lessons</a:t>
            </a:r>
            <a:endParaRPr sz="1800" dirty="0">
              <a:solidFill>
                <a:schemeClr val="tx1"/>
              </a:solidFill>
            </a:endParaRPr>
          </a:p>
          <a:p>
            <a:pPr marL="457200" lvl="0" indent="-342900" algn="l" rtl="0">
              <a:spcBef>
                <a:spcPts val="0"/>
              </a:spcBef>
              <a:spcAft>
                <a:spcPts val="0"/>
              </a:spcAft>
              <a:buClr>
                <a:schemeClr val="accent1"/>
              </a:buClr>
              <a:buSzPts val="1800"/>
              <a:buChar char="●"/>
            </a:pPr>
            <a:r>
              <a:rPr lang="en-GB" sz="1800" dirty="0">
                <a:solidFill>
                  <a:schemeClr val="tx1"/>
                </a:solidFill>
              </a:rPr>
              <a:t>find ways to </a:t>
            </a:r>
            <a:r>
              <a:rPr lang="en-GB" sz="1800" b="1" dirty="0">
                <a:solidFill>
                  <a:schemeClr val="tx1"/>
                </a:solidFill>
              </a:rPr>
              <a:t>link knowledge and vocabulary </a:t>
            </a:r>
            <a:r>
              <a:rPr lang="en-GB" sz="1800" dirty="0">
                <a:solidFill>
                  <a:schemeClr val="tx1"/>
                </a:solidFill>
              </a:rPr>
              <a:t>across topics</a:t>
            </a:r>
            <a:endParaRPr sz="1800" dirty="0">
              <a:solidFill>
                <a:schemeClr val="tx1"/>
              </a:solidFill>
            </a:endParaRPr>
          </a:p>
          <a:p>
            <a:pPr marL="0" lvl="0" indent="0" algn="l" rtl="0">
              <a:spcBef>
                <a:spcPts val="1000"/>
              </a:spcBef>
              <a:spcAft>
                <a:spcPts val="1600"/>
              </a:spcAft>
              <a:buNone/>
            </a:pPr>
            <a:endParaRPr sz="1800" dirty="0"/>
          </a:p>
        </p:txBody>
      </p:sp>
      <p:sp>
        <p:nvSpPr>
          <p:cNvPr id="185" name="Google Shape;185;p4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89"/>
        <p:cNvGrpSpPr/>
        <p:nvPr/>
      </p:nvGrpSpPr>
      <p:grpSpPr>
        <a:xfrm>
          <a:off x="0" y="0"/>
          <a:ext cx="0" cy="0"/>
          <a:chOff x="0" y="0"/>
          <a:chExt cx="0" cy="0"/>
        </a:xfrm>
      </p:grpSpPr>
      <p:sp>
        <p:nvSpPr>
          <p:cNvPr id="190" name="Google Shape;190;p43"/>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Related guidance</a:t>
            </a:r>
            <a:endParaRPr dirty="0">
              <a:solidFill>
                <a:schemeClr val="accent1"/>
              </a:solidFill>
            </a:endParaRPr>
          </a:p>
        </p:txBody>
      </p:sp>
      <p:sp>
        <p:nvSpPr>
          <p:cNvPr id="191" name="Google Shape;191;p43"/>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chemeClr val="tx1"/>
                </a:solidFill>
              </a:rPr>
              <a:t>Schools may also want to refer to the following related guidance when planning to teach this subject: </a:t>
            </a:r>
            <a:endParaRPr sz="1800" dirty="0">
              <a:solidFill>
                <a:schemeClr val="tx1"/>
              </a:solidFill>
            </a:endParaRPr>
          </a:p>
          <a:p>
            <a:pPr marL="457200" lvl="0" indent="-342900" algn="l" rtl="0">
              <a:spcBef>
                <a:spcPts val="1600"/>
              </a:spcBef>
              <a:spcAft>
                <a:spcPts val="0"/>
              </a:spcAft>
              <a:buClr>
                <a:schemeClr val="accent1"/>
              </a:buClr>
              <a:buSzPts val="1800"/>
              <a:buChar char="●"/>
            </a:pPr>
            <a:r>
              <a:rPr lang="en-GB" sz="1800" u="sng" dirty="0">
                <a:solidFill>
                  <a:srgbClr val="0000FF"/>
                </a:solidFill>
                <a:hlinkClick r:id="rId3">
                  <a:extLst>
                    <a:ext uri="{A12FA001-AC4F-418D-AE19-62706E023703}">
                      <ahyp:hlinkClr xmlns:ahyp="http://schemas.microsoft.com/office/drawing/2018/hyperlinkcolor" val="tx"/>
                    </a:ext>
                  </a:extLst>
                </a:hlinkClick>
              </a:rPr>
              <a:t>guidance for schools on preventing and responding to bullying (including cyberbullying)</a:t>
            </a:r>
            <a:endParaRPr sz="1800" dirty="0">
              <a:solidFill>
                <a:srgbClr val="0000FF"/>
              </a:solidFill>
            </a:endParaRPr>
          </a:p>
          <a:p>
            <a:pPr marL="457200" lvl="0" indent="-342900" algn="l" rtl="0">
              <a:spcBef>
                <a:spcPts val="0"/>
              </a:spcBef>
              <a:spcAft>
                <a:spcPts val="0"/>
              </a:spcAft>
              <a:buClr>
                <a:schemeClr val="accent1"/>
              </a:buClr>
              <a:buSzPts val="1800"/>
              <a:buChar char="●"/>
            </a:pPr>
            <a:r>
              <a:rPr lang="en-GB" sz="1800" u="sng" dirty="0">
                <a:solidFill>
                  <a:srgbClr val="0000FF"/>
                </a:solidFill>
                <a:hlinkClick r:id="rId4">
                  <a:extLst>
                    <a:ext uri="{A12FA001-AC4F-418D-AE19-62706E023703}">
                      <ahyp:hlinkClr xmlns:ahyp="http://schemas.microsoft.com/office/drawing/2018/hyperlinkcolor" val="tx"/>
                    </a:ext>
                  </a:extLst>
                </a:hlinkClick>
              </a:rPr>
              <a:t>keeping children safe in education</a:t>
            </a:r>
            <a:r>
              <a:rPr lang="en-GB" sz="1800" dirty="0">
                <a:solidFill>
                  <a:srgbClr val="0000FF"/>
                </a:solidFill>
              </a:rPr>
              <a:t> </a:t>
            </a:r>
            <a:endParaRPr sz="1800" dirty="0">
              <a:solidFill>
                <a:srgbClr val="0000FF"/>
              </a:solidFill>
            </a:endParaRPr>
          </a:p>
        </p:txBody>
      </p:sp>
      <p:sp>
        <p:nvSpPr>
          <p:cNvPr id="192" name="Google Shape;192;p4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a:t>
            </a:fld>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96"/>
        <p:cNvGrpSpPr/>
        <p:nvPr/>
      </p:nvGrpSpPr>
      <p:grpSpPr>
        <a:xfrm>
          <a:off x="0" y="0"/>
          <a:ext cx="0" cy="0"/>
          <a:chOff x="0" y="0"/>
          <a:chExt cx="0" cy="0"/>
        </a:xfrm>
      </p:grpSpPr>
      <p:sp>
        <p:nvSpPr>
          <p:cNvPr id="297" name="Google Shape;297;p58"/>
          <p:cNvSpPr txBox="1">
            <a:spLocks noGrp="1"/>
          </p:cNvSpPr>
          <p:nvPr>
            <p:ph type="title"/>
          </p:nvPr>
        </p:nvSpPr>
        <p:spPr>
          <a:xfrm>
            <a:off x="2327550" y="2150850"/>
            <a:ext cx="4488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Primary curriculum</a:t>
            </a:r>
            <a:endParaRPr>
              <a:solidFill>
                <a:srgbClr val="FFFFFF"/>
              </a:solidFill>
            </a:endParaRPr>
          </a:p>
        </p:txBody>
      </p:sp>
      <p:sp>
        <p:nvSpPr>
          <p:cNvPr id="298" name="Google Shape;298;p5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02"/>
        <p:cNvGrpSpPr/>
        <p:nvPr/>
      </p:nvGrpSpPr>
      <p:grpSpPr>
        <a:xfrm>
          <a:off x="0" y="0"/>
          <a:ext cx="0" cy="0"/>
          <a:chOff x="0" y="0"/>
          <a:chExt cx="0" cy="0"/>
        </a:xfrm>
      </p:grpSpPr>
      <p:sp>
        <p:nvSpPr>
          <p:cNvPr id="303" name="Google Shape;303;p59"/>
          <p:cNvSpPr txBox="1">
            <a:spLocks noGrp="1"/>
          </p:cNvSpPr>
          <p:nvPr>
            <p:ph type="title"/>
          </p:nvPr>
        </p:nvSpPr>
        <p:spPr>
          <a:xfrm>
            <a:off x="1740900" y="2150850"/>
            <a:ext cx="56622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Introducing the family</a:t>
            </a:r>
            <a:endParaRPr dirty="0">
              <a:solidFill>
                <a:schemeClr val="accent1"/>
              </a:solidFill>
            </a:endParaRPr>
          </a:p>
        </p:txBody>
      </p:sp>
      <p:sp>
        <p:nvSpPr>
          <p:cNvPr id="304" name="Google Shape;304;p59"/>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08"/>
        <p:cNvGrpSpPr/>
        <p:nvPr/>
      </p:nvGrpSpPr>
      <p:grpSpPr>
        <a:xfrm>
          <a:off x="0" y="0"/>
          <a:ext cx="0" cy="0"/>
          <a:chOff x="0" y="0"/>
          <a:chExt cx="0" cy="0"/>
        </a:xfrm>
      </p:grpSpPr>
      <p:sp>
        <p:nvSpPr>
          <p:cNvPr id="310" name="Google Shape;310;p6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Introducing the family</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13" name="Google Shape;313;p6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
        <p:nvSpPr>
          <p:cNvPr id="311" name="Google Shape;311;p6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dk1"/>
                </a:solidFill>
              </a:rPr>
              <a:t>Schools will need to be sensitive to pupils’ individual circumstances when planning lessons and teaching about the different ways in which families are important to children as they grow up. </a:t>
            </a:r>
            <a:endParaRPr dirty="0">
              <a:solidFill>
                <a:schemeClr val="dk1"/>
              </a:solidFill>
            </a:endParaRPr>
          </a:p>
          <a:p>
            <a:pPr marL="0" lvl="0" indent="0" algn="l" rtl="0">
              <a:spcBef>
                <a:spcPts val="1000"/>
              </a:spcBef>
              <a:spcAft>
                <a:spcPts val="0"/>
              </a:spcAft>
              <a:buNone/>
            </a:pPr>
            <a:r>
              <a:rPr lang="en-GB" dirty="0">
                <a:solidFill>
                  <a:schemeClr val="dk1"/>
                </a:solidFill>
              </a:rPr>
              <a:t>Teachers should ensure: </a:t>
            </a:r>
            <a:endParaRPr dirty="0">
              <a:solidFill>
                <a:schemeClr val="dk1"/>
              </a:solidFill>
            </a:endParaRPr>
          </a:p>
          <a:p>
            <a:pPr marL="457200" lvl="0" indent="-317500" algn="l" rtl="0">
              <a:spcBef>
                <a:spcPts val="1000"/>
              </a:spcBef>
              <a:spcAft>
                <a:spcPts val="0"/>
              </a:spcAft>
              <a:buClr>
                <a:schemeClr val="accent1"/>
              </a:buClr>
              <a:buSzPts val="1400"/>
              <a:buChar char="●"/>
            </a:pPr>
            <a:r>
              <a:rPr lang="en-GB" b="1" dirty="0">
                <a:solidFill>
                  <a:schemeClr val="dk1"/>
                </a:solidFill>
              </a:rPr>
              <a:t>descriptions of families are inclusive </a:t>
            </a:r>
            <a:r>
              <a:rPr lang="en-GB" dirty="0">
                <a:solidFill>
                  <a:schemeClr val="dk1"/>
                </a:solidFill>
              </a:rPr>
              <a:t>of pupils’ own experiences</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where needed, </a:t>
            </a:r>
            <a:r>
              <a:rPr lang="en-GB" b="1" dirty="0">
                <a:solidFill>
                  <a:schemeClr val="dk1"/>
                </a:solidFill>
              </a:rPr>
              <a:t>individual pupils are supported</a:t>
            </a:r>
            <a:r>
              <a:rPr lang="en-GB" dirty="0">
                <a:solidFill>
                  <a:schemeClr val="dk1"/>
                </a:solidFill>
              </a:rPr>
              <a:t> to identify their significant family members and wider support network (this may happen outside the classroom)</a:t>
            </a:r>
            <a:endParaRPr dirty="0">
              <a:solidFill>
                <a:schemeClr val="dk1"/>
              </a:solidFill>
            </a:endParaRPr>
          </a:p>
          <a:p>
            <a:pPr marL="0" lvl="0" indent="0" algn="l" rtl="0">
              <a:spcBef>
                <a:spcPts val="0"/>
              </a:spcBef>
              <a:spcAft>
                <a:spcPts val="0"/>
              </a:spcAft>
              <a:buClr>
                <a:schemeClr val="dk1"/>
              </a:buClr>
              <a:buSzPts val="1100"/>
              <a:buFont typeface="Arial"/>
              <a:buNone/>
            </a:pPr>
            <a:r>
              <a:rPr lang="en-GB" dirty="0">
                <a:solidFill>
                  <a:schemeClr val="dk1"/>
                </a:solidFill>
              </a:rPr>
              <a:t>   </a:t>
            </a:r>
            <a:endParaRPr dirty="0">
              <a:solidFill>
                <a:schemeClr val="dk1"/>
              </a:solidFill>
            </a:endParaRPr>
          </a:p>
          <a:p>
            <a:pPr marL="0" lvl="0" indent="0" algn="l" rtl="0">
              <a:lnSpc>
                <a:spcPct val="115000"/>
              </a:lnSpc>
              <a:spcBef>
                <a:spcPts val="0"/>
              </a:spcBef>
              <a:spcAft>
                <a:spcPts val="0"/>
              </a:spcAft>
              <a:buNone/>
            </a:pPr>
            <a:endParaRPr dirty="0">
              <a:solidFill>
                <a:srgbClr val="000000"/>
              </a:solidFill>
            </a:endParaRPr>
          </a:p>
          <a:p>
            <a:pPr marL="0" lvl="0" indent="0" algn="l" rtl="0">
              <a:lnSpc>
                <a:spcPct val="115000"/>
              </a:lnSpc>
              <a:spcBef>
                <a:spcPts val="1000"/>
              </a:spcBef>
              <a:spcAft>
                <a:spcPts val="0"/>
              </a:spcAft>
              <a:buNone/>
            </a:pPr>
            <a:endParaRPr dirty="0">
              <a:solidFill>
                <a:srgbClr val="000000"/>
              </a:solidFill>
            </a:endParaRPr>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09" name="Google Shape;309;p60"/>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that families are important for children growing up because they</a:t>
            </a:r>
            <a:endParaRPr sz="1600">
              <a:solidFill>
                <a:schemeClr val="dk1"/>
              </a:solidFill>
            </a:endParaRPr>
          </a:p>
          <a:p>
            <a:pPr marL="0" lvl="0" indent="0" algn="l" rtl="0">
              <a:lnSpc>
                <a:spcPct val="115000"/>
              </a:lnSpc>
              <a:spcBef>
                <a:spcPts val="0"/>
              </a:spcBef>
              <a:spcAft>
                <a:spcPts val="0"/>
              </a:spcAft>
              <a:buClr>
                <a:schemeClr val="dk1"/>
              </a:buClr>
              <a:buSzPts val="1100"/>
              <a:buNone/>
            </a:pPr>
            <a:r>
              <a:rPr lang="en-GB" sz="1600">
                <a:solidFill>
                  <a:schemeClr val="dk1"/>
                </a:solidFill>
              </a:rPr>
              <a:t>can give love, security and stability. </a:t>
            </a:r>
            <a:endParaRPr sz="1600">
              <a:solidFill>
                <a:schemeClr val="dk1"/>
              </a:solidFill>
            </a:endParaRPr>
          </a:p>
          <a:p>
            <a:pPr marL="0" lvl="0" indent="0" algn="l" rtl="0">
              <a:lnSpc>
                <a:spcPct val="115000"/>
              </a:lnSpc>
              <a:spcBef>
                <a:spcPts val="0"/>
              </a:spcBef>
              <a:spcAft>
                <a:spcPts val="0"/>
              </a:spcAft>
              <a:buClr>
                <a:schemeClr val="dk1"/>
              </a:buClr>
              <a:buSzPts val="1100"/>
              <a:buNone/>
            </a:pPr>
            <a:endParaRPr sz="1600">
              <a:solidFill>
                <a:srgbClr val="000000"/>
              </a:solidFill>
            </a:endParaRPr>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1600"/>
              </a:spcBef>
              <a:spcAft>
                <a:spcPts val="0"/>
              </a:spcAft>
              <a:buClr>
                <a:schemeClr val="dk1"/>
              </a:buClr>
              <a:buSzPts val="1100"/>
              <a:buFont typeface="Arial"/>
              <a:buNone/>
            </a:pPr>
            <a:endParaRPr sz="1800"/>
          </a:p>
          <a:p>
            <a:pPr marL="0" lvl="0" indent="0" algn="l" rtl="0">
              <a:lnSpc>
                <a:spcPct val="115000"/>
              </a:lnSpc>
              <a:spcBef>
                <a:spcPts val="1600"/>
              </a:spcBef>
              <a:spcAft>
                <a:spcPts val="1600"/>
              </a:spcAft>
              <a:buSzPts val="1400"/>
              <a:buNone/>
            </a:pPr>
            <a:r>
              <a:rPr lang="en-GB" sz="1800"/>
              <a:t> </a:t>
            </a:r>
            <a:endParaRPr sz="1800"/>
          </a:p>
        </p:txBody>
      </p:sp>
      <p:sp>
        <p:nvSpPr>
          <p:cNvPr id="312" name="Google Shape;312;p6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17"/>
        <p:cNvGrpSpPr/>
        <p:nvPr/>
      </p:nvGrpSpPr>
      <p:grpSpPr>
        <a:xfrm>
          <a:off x="0" y="0"/>
          <a:ext cx="0" cy="0"/>
          <a:chOff x="0" y="0"/>
          <a:chExt cx="0" cy="0"/>
        </a:xfrm>
      </p:grpSpPr>
      <p:sp>
        <p:nvSpPr>
          <p:cNvPr id="318" name="Google Shape;318;p61">
            <a:extLst>
              <a:ext uri="{C183D7F6-B498-43B3-948B-1728B52AA6E4}">
                <adec:decorative xmlns:adec="http://schemas.microsoft.com/office/drawing/2017/decorative" val="1"/>
              </a:ext>
            </a:extLst>
          </p:cNvPr>
          <p:cNvSpPr txBox="1">
            <a:spLocks noGrp="1"/>
          </p:cNvSpPr>
          <p:nvPr>
            <p:ph type="title"/>
          </p:nvPr>
        </p:nvSpPr>
        <p:spPr>
          <a:xfrm>
            <a:off x="154750" y="221050"/>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Security, love and guidance</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19" name="Google Shape;319;p61">
            <a:extLst>
              <a:ext uri="{C183D7F6-B498-43B3-948B-1728B52AA6E4}">
                <adec:decorative xmlns:adec="http://schemas.microsoft.com/office/drawing/2017/decorative" val="1"/>
              </a:ext>
            </a:extLst>
          </p:cNvPr>
          <p:cNvSpPr txBox="1">
            <a:spLocks noGrp="1"/>
          </p:cNvSpPr>
          <p:nvPr>
            <p:ph type="body" idx="1"/>
          </p:nvPr>
        </p:nvSpPr>
        <p:spPr>
          <a:xfrm>
            <a:off x="257109" y="793750"/>
            <a:ext cx="6239225"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Explain that human beings have a family to:</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dirty="0">
                <a:solidFill>
                  <a:srgbClr val="000000"/>
                </a:solidFill>
              </a:rPr>
              <a:t>meet our basic </a:t>
            </a:r>
            <a:r>
              <a:rPr lang="en-GB" b="1" dirty="0">
                <a:solidFill>
                  <a:srgbClr val="000000"/>
                </a:solidFill>
              </a:rPr>
              <a:t>needs</a:t>
            </a:r>
            <a:r>
              <a:rPr lang="en-GB" dirty="0">
                <a:solidFill>
                  <a:srgbClr val="000000"/>
                </a:solidFill>
              </a:rPr>
              <a:t> (e.g. food, clothing, shelter) </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keep us </a:t>
            </a:r>
            <a:r>
              <a:rPr lang="en-GB" b="1" dirty="0">
                <a:solidFill>
                  <a:srgbClr val="000000"/>
                </a:solidFill>
              </a:rPr>
              <a:t>safe</a:t>
            </a:r>
            <a:r>
              <a:rPr lang="en-GB" dirty="0">
                <a:solidFill>
                  <a:srgbClr val="000000"/>
                </a:solidFill>
              </a:rPr>
              <a:t> (e.g. healthcare, teaching road safety)</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provide security and </a:t>
            </a:r>
            <a:r>
              <a:rPr lang="en-GB" b="1" dirty="0">
                <a:solidFill>
                  <a:srgbClr val="000000"/>
                </a:solidFill>
              </a:rPr>
              <a:t>stability</a:t>
            </a:r>
            <a:r>
              <a:rPr lang="en-GB" dirty="0">
                <a:solidFill>
                  <a:srgbClr val="000000"/>
                </a:solidFill>
              </a:rPr>
              <a:t>, including during </a:t>
            </a:r>
            <a:br>
              <a:rPr lang="en-GB" dirty="0">
                <a:solidFill>
                  <a:srgbClr val="000000"/>
                </a:solidFill>
              </a:rPr>
            </a:br>
            <a:r>
              <a:rPr lang="en-GB" dirty="0">
                <a:solidFill>
                  <a:srgbClr val="000000"/>
                </a:solidFill>
              </a:rPr>
              <a:t>times of change (e.g. starting a new school)</a:t>
            </a:r>
            <a:endParaRPr dirty="0"/>
          </a:p>
          <a:p>
            <a:pPr marL="0" lvl="0" indent="0" algn="l" rtl="0">
              <a:spcBef>
                <a:spcPts val="1000"/>
              </a:spcBef>
              <a:spcAft>
                <a:spcPts val="0"/>
              </a:spcAft>
              <a:buClr>
                <a:schemeClr val="dk1"/>
              </a:buClr>
              <a:buSzPts val="1100"/>
              <a:buFont typeface="Arial"/>
              <a:buNone/>
            </a:pPr>
            <a:r>
              <a:rPr lang="en-GB" dirty="0">
                <a:solidFill>
                  <a:schemeClr val="dk1"/>
                </a:solidFill>
              </a:rPr>
              <a:t>Families also provide love and guidance. They: </a:t>
            </a:r>
            <a:endParaRPr dirty="0">
              <a:solidFill>
                <a:schemeClr val="dk1"/>
              </a:solidFill>
            </a:endParaRPr>
          </a:p>
          <a:p>
            <a:pPr marL="457200" lvl="0" indent="-317500" algn="l" rtl="0">
              <a:spcBef>
                <a:spcPts val="1000"/>
              </a:spcBef>
              <a:spcAft>
                <a:spcPts val="0"/>
              </a:spcAft>
              <a:buClr>
                <a:schemeClr val="accent1"/>
              </a:buClr>
              <a:buSzPts val="1400"/>
              <a:buChar char="●"/>
            </a:pPr>
            <a:r>
              <a:rPr lang="en-GB" dirty="0">
                <a:solidFill>
                  <a:schemeClr val="dk1"/>
                </a:solidFill>
              </a:rPr>
              <a:t>give us a sense of</a:t>
            </a:r>
            <a:r>
              <a:rPr lang="en-GB" b="1" dirty="0">
                <a:solidFill>
                  <a:schemeClr val="dk1"/>
                </a:solidFill>
              </a:rPr>
              <a:t> belonging and self-esteem </a:t>
            </a:r>
            <a:r>
              <a:rPr lang="en-GB" dirty="0">
                <a:solidFill>
                  <a:schemeClr val="dk1"/>
                </a:solidFill>
              </a:rPr>
              <a:t>(e.g. spending time together, celebrating achievements)</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give us love and </a:t>
            </a:r>
            <a:r>
              <a:rPr lang="en-GB" b="1" dirty="0">
                <a:solidFill>
                  <a:schemeClr val="dk1"/>
                </a:solidFill>
              </a:rPr>
              <a:t>emotional support </a:t>
            </a:r>
            <a:r>
              <a:rPr lang="en-GB" dirty="0">
                <a:solidFill>
                  <a:schemeClr val="dk1"/>
                </a:solidFill>
              </a:rPr>
              <a:t>(e.g. when we are unhappy or worried about things)</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help us </a:t>
            </a:r>
            <a:r>
              <a:rPr lang="en-GB" b="1" dirty="0">
                <a:solidFill>
                  <a:schemeClr val="dk1"/>
                </a:solidFill>
              </a:rPr>
              <a:t>learn new things</a:t>
            </a:r>
            <a:r>
              <a:rPr lang="en-GB" dirty="0">
                <a:solidFill>
                  <a:schemeClr val="dk1"/>
                </a:solidFill>
              </a:rPr>
              <a:t> (e.g. discover our talents or show us how to behave in different situations)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21" name="Google Shape;321;p61">
            <a:extLst>
              <a:ext uri="{C183D7F6-B498-43B3-948B-1728B52AA6E4}">
                <adec:decorative xmlns:adec="http://schemas.microsoft.com/office/drawing/2017/decorative" val="1"/>
              </a:ext>
            </a:extLst>
          </p:cNvPr>
          <p:cNvSpPr txBox="1">
            <a:spLocks noGrp="1"/>
          </p:cNvSpPr>
          <p:nvPr>
            <p:ph type="body" idx="4294967295"/>
          </p:nvPr>
        </p:nvSpPr>
        <p:spPr>
          <a:xfrm>
            <a:off x="6191316" y="277315"/>
            <a:ext cx="2695575" cy="1854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that families are important for children growing up because they</a:t>
            </a:r>
            <a:endParaRPr sz="1600" dirty="0">
              <a:solidFill>
                <a:srgbClr val="000000"/>
              </a:solidFill>
            </a:endParaRPr>
          </a:p>
          <a:p>
            <a:pPr marL="0" lvl="0" indent="0" algn="l" rtl="0">
              <a:lnSpc>
                <a:spcPct val="115000"/>
              </a:lnSpc>
              <a:spcBef>
                <a:spcPts val="0"/>
              </a:spcBef>
              <a:spcAft>
                <a:spcPts val="0"/>
              </a:spcAft>
              <a:buClr>
                <a:schemeClr val="dk1"/>
              </a:buClr>
              <a:buSzPts val="1100"/>
              <a:buNone/>
            </a:pPr>
            <a:r>
              <a:rPr lang="en-GB" sz="1600" dirty="0">
                <a:solidFill>
                  <a:srgbClr val="000000"/>
                </a:solidFill>
              </a:rPr>
              <a:t>can give love, security and stability.</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20" name="Google Shape;320;p61">
            <a:extLst>
              <a:ext uri="{C183D7F6-B498-43B3-948B-1728B52AA6E4}">
                <adec:decorative xmlns:adec="http://schemas.microsoft.com/office/drawing/2017/decorative" val="1"/>
              </a:ext>
            </a:extLst>
          </p:cNvPr>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a:t>
            </a:fld>
            <a:endParaRPr/>
          </a:p>
        </p:txBody>
      </p:sp>
      <p:sp>
        <p:nvSpPr>
          <p:cNvPr id="322" name="Google Shape;322;p61">
            <a:extLst>
              <a:ext uri="{C183D7F6-B498-43B3-948B-1728B52AA6E4}">
                <adec:decorative xmlns:adec="http://schemas.microsoft.com/office/drawing/2017/decorative" val="1"/>
              </a:ext>
            </a:extLst>
          </p:cNvPr>
          <p:cNvSpPr txBox="1">
            <a:spLocks noGrp="1"/>
          </p:cNvSpPr>
          <p:nvPr>
            <p:ph type="subTitle" idx="4294967295"/>
          </p:nvPr>
        </p:nvSpPr>
        <p:spPr>
          <a:xfrm>
            <a:off x="7791738" y="4449375"/>
            <a:ext cx="1077912" cy="473075"/>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26"/>
        <p:cNvGrpSpPr/>
        <p:nvPr/>
      </p:nvGrpSpPr>
      <p:grpSpPr>
        <a:xfrm>
          <a:off x="0" y="0"/>
          <a:ext cx="0" cy="0"/>
          <a:chOff x="0" y="0"/>
          <a:chExt cx="0" cy="0"/>
        </a:xfrm>
      </p:grpSpPr>
      <p:sp>
        <p:nvSpPr>
          <p:cNvPr id="327" name="Google Shape;327;p62">
            <a:extLst>
              <a:ext uri="{C183D7F6-B498-43B3-948B-1728B52AA6E4}">
                <adec:decorative xmlns:adec="http://schemas.microsoft.com/office/drawing/2017/decorative" val="1"/>
              </a:ext>
            </a:extLst>
          </p:cNvPr>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Support when we need it most</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28" name="Google Shape;328;p62">
            <a:extLst>
              <a:ext uri="{C183D7F6-B498-43B3-948B-1728B52AA6E4}">
                <adec:decorative xmlns:adec="http://schemas.microsoft.com/office/drawing/2017/decorative" val="1"/>
              </a:ext>
            </a:extLst>
          </p:cNvPr>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dk1"/>
                </a:solidFill>
              </a:rPr>
              <a:t>Teach that the </a:t>
            </a:r>
            <a:r>
              <a:rPr lang="en-GB" b="1" dirty="0">
                <a:solidFill>
                  <a:schemeClr val="dk1"/>
                </a:solidFill>
              </a:rPr>
              <a:t>love and security</a:t>
            </a:r>
            <a:r>
              <a:rPr lang="en-GB" dirty="0">
                <a:solidFill>
                  <a:schemeClr val="dk1"/>
                </a:solidFill>
              </a:rPr>
              <a:t> families provide can be particularly important when:</a:t>
            </a:r>
            <a:endParaRPr dirty="0">
              <a:solidFill>
                <a:schemeClr val="dk1"/>
              </a:solidFill>
            </a:endParaRPr>
          </a:p>
          <a:p>
            <a:pPr marL="457200" lvl="0" indent="-317500" algn="l" rtl="0">
              <a:spcBef>
                <a:spcPts val="1000"/>
              </a:spcBef>
              <a:spcAft>
                <a:spcPts val="0"/>
              </a:spcAft>
              <a:buClr>
                <a:schemeClr val="accent1"/>
              </a:buClr>
              <a:buSzPts val="1400"/>
              <a:buChar char="●"/>
            </a:pPr>
            <a:r>
              <a:rPr lang="en-GB" dirty="0">
                <a:solidFill>
                  <a:schemeClr val="dk1"/>
                </a:solidFill>
              </a:rPr>
              <a:t>things </a:t>
            </a:r>
            <a:r>
              <a:rPr lang="en-GB" b="1" dirty="0">
                <a:solidFill>
                  <a:schemeClr val="dk1"/>
                </a:solidFill>
              </a:rPr>
              <a:t>change</a:t>
            </a:r>
            <a:r>
              <a:rPr lang="en-GB" dirty="0">
                <a:solidFill>
                  <a:schemeClr val="dk1"/>
                </a:solidFill>
              </a:rPr>
              <a:t> in our lives (e.g. new siblings, loss of a family member, moving home)</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we have </a:t>
            </a:r>
            <a:r>
              <a:rPr lang="en-GB" b="1" dirty="0">
                <a:solidFill>
                  <a:schemeClr val="dk1"/>
                </a:solidFill>
              </a:rPr>
              <a:t>problems or worries </a:t>
            </a:r>
            <a:r>
              <a:rPr lang="en-GB" dirty="0">
                <a:solidFill>
                  <a:schemeClr val="dk1"/>
                </a:solidFill>
              </a:rPr>
              <a:t>(e.g. we are in trouble for something or someone has upset us)</a:t>
            </a:r>
            <a:endParaRPr dirty="0">
              <a:solidFill>
                <a:schemeClr val="dk1"/>
              </a:solidFill>
            </a:endParaRPr>
          </a:p>
          <a:p>
            <a:pPr marL="0" lvl="0" indent="0" algn="l" rtl="0">
              <a:spcBef>
                <a:spcPts val="1000"/>
              </a:spcBef>
              <a:spcAft>
                <a:spcPts val="0"/>
              </a:spcAft>
              <a:buClr>
                <a:schemeClr val="dk1"/>
              </a:buClr>
              <a:buSzPts val="1100"/>
              <a:buFont typeface="Arial"/>
              <a:buNone/>
            </a:pPr>
            <a:r>
              <a:rPr lang="en-GB" dirty="0">
                <a:solidFill>
                  <a:schemeClr val="dk1"/>
                </a:solidFill>
              </a:rPr>
              <a:t>Explain that children can themselves provide important love and support for other family members too, e.g. being patient and caring towards their parents or siblings. </a:t>
            </a:r>
            <a:endParaRPr dirty="0">
              <a:solidFill>
                <a:schemeClr val="dk1"/>
              </a:solidFill>
            </a:endParaRPr>
          </a:p>
          <a:p>
            <a:pPr marL="0" lvl="0" indent="0" algn="l" rtl="0">
              <a:lnSpc>
                <a:spcPct val="115000"/>
              </a:lnSpc>
              <a:spcBef>
                <a:spcPts val="1000"/>
              </a:spcBef>
              <a:spcAft>
                <a:spcPts val="0"/>
              </a:spcAft>
              <a:buNone/>
            </a:pPr>
            <a:endParaRPr dirty="0">
              <a:solidFill>
                <a:srgbClr val="000000"/>
              </a:solidFill>
            </a:endParaRPr>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30" name="Google Shape;330;p62">
            <a:extLst>
              <a:ext uri="{C183D7F6-B498-43B3-948B-1728B52AA6E4}">
                <adec:decorative xmlns:adec="http://schemas.microsoft.com/office/drawing/2017/decorative" val="1"/>
              </a:ext>
            </a:extLst>
          </p:cNvPr>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that families are important for children growing up because they</a:t>
            </a:r>
            <a:endParaRPr sz="1600">
              <a:solidFill>
                <a:srgbClr val="000000"/>
              </a:solidFill>
            </a:endParaRPr>
          </a:p>
          <a:p>
            <a:pPr marL="0" lvl="0" indent="0" algn="l" rtl="0">
              <a:lnSpc>
                <a:spcPct val="115000"/>
              </a:lnSpc>
              <a:spcBef>
                <a:spcPts val="0"/>
              </a:spcBef>
              <a:spcAft>
                <a:spcPts val="0"/>
              </a:spcAft>
              <a:buClr>
                <a:schemeClr val="dk1"/>
              </a:buClr>
              <a:buSzPts val="1100"/>
              <a:buNone/>
            </a:pPr>
            <a:r>
              <a:rPr lang="en-GB" sz="1600">
                <a:solidFill>
                  <a:srgbClr val="000000"/>
                </a:solidFill>
              </a:rPr>
              <a:t>can give love, security and stability.</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1600"/>
              </a:spcBef>
              <a:spcAft>
                <a:spcPts val="0"/>
              </a:spcAft>
              <a:buClr>
                <a:schemeClr val="dk1"/>
              </a:buClr>
              <a:buSzPts val="1100"/>
              <a:buFont typeface="Arial"/>
              <a:buNone/>
            </a:pPr>
            <a:endParaRPr sz="1800"/>
          </a:p>
          <a:p>
            <a:pPr marL="0" lvl="0" indent="0" algn="l" rtl="0">
              <a:lnSpc>
                <a:spcPct val="115000"/>
              </a:lnSpc>
              <a:spcBef>
                <a:spcPts val="1600"/>
              </a:spcBef>
              <a:spcAft>
                <a:spcPts val="1600"/>
              </a:spcAft>
              <a:buSzPts val="1400"/>
              <a:buNone/>
            </a:pPr>
            <a:endParaRPr sz="1800"/>
          </a:p>
        </p:txBody>
      </p:sp>
      <p:sp>
        <p:nvSpPr>
          <p:cNvPr id="331" name="Google Shape;331;p62">
            <a:extLst>
              <a:ext uri="{C183D7F6-B498-43B3-948B-1728B52AA6E4}">
                <adec:decorative xmlns:adec="http://schemas.microsoft.com/office/drawing/2017/decorative" val="1"/>
              </a:ext>
            </a:extLst>
          </p:cNvPr>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
        <p:nvSpPr>
          <p:cNvPr id="329" name="Google Shape;329;p62">
            <a:extLst>
              <a:ext uri="{C183D7F6-B498-43B3-948B-1728B52AA6E4}">
                <adec:decorative xmlns:adec="http://schemas.microsoft.com/office/drawing/2017/decorative"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35"/>
        <p:cNvGrpSpPr/>
        <p:nvPr/>
      </p:nvGrpSpPr>
      <p:grpSpPr>
        <a:xfrm>
          <a:off x="0" y="0"/>
          <a:ext cx="0" cy="0"/>
          <a:chOff x="0" y="0"/>
          <a:chExt cx="0" cy="0"/>
        </a:xfrm>
      </p:grpSpPr>
      <p:sp>
        <p:nvSpPr>
          <p:cNvPr id="337" name="Google Shape;337;p63">
            <a:extLst>
              <a:ext uri="{C183D7F6-B498-43B3-948B-1728B52AA6E4}">
                <adec:decorative xmlns:adec="http://schemas.microsoft.com/office/drawing/2017/decorative" val="1"/>
              </a:ext>
            </a:extLst>
          </p:cNvPr>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Different types of family </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38" name="Google Shape;338;p63">
            <a:extLst>
              <a:ext uri="{C183D7F6-B498-43B3-948B-1728B52AA6E4}">
                <adec:decorative xmlns:adec="http://schemas.microsoft.com/office/drawing/2017/decorative" val="1"/>
              </a:ext>
            </a:extLst>
          </p:cNvPr>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Teach pupils that there are many types and sizes of families. </a:t>
            </a:r>
            <a:r>
              <a:rPr lang="en-GB" dirty="0">
                <a:solidFill>
                  <a:schemeClr val="dk1"/>
                </a:solidFill>
              </a:rPr>
              <a:t>For example:</a:t>
            </a:r>
            <a:endParaRPr dirty="0">
              <a:solidFill>
                <a:schemeClr val="dk1"/>
              </a:solidFill>
            </a:endParaRPr>
          </a:p>
          <a:p>
            <a:pPr marL="457200" lvl="0" indent="-317500" algn="l" rtl="0">
              <a:spcBef>
                <a:spcPts val="1000"/>
              </a:spcBef>
              <a:spcAft>
                <a:spcPts val="0"/>
              </a:spcAft>
              <a:buClr>
                <a:schemeClr val="accent1"/>
              </a:buClr>
              <a:buSzPts val="1400"/>
              <a:buChar char="●"/>
            </a:pPr>
            <a:r>
              <a:rPr lang="en-GB" dirty="0">
                <a:solidFill>
                  <a:schemeClr val="dk1"/>
                </a:solidFill>
              </a:rPr>
              <a:t>some children live with a parent or parents</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some children live with other family members such as grandparents or older siblings</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some children live with a foster family or in another type of home</a:t>
            </a:r>
            <a:endParaRPr dirty="0">
              <a:solidFill>
                <a:schemeClr val="dk1"/>
              </a:solidFill>
            </a:endParaRPr>
          </a:p>
          <a:p>
            <a:pPr marL="0" lvl="0" indent="0" algn="l" rtl="0">
              <a:spcBef>
                <a:spcPts val="1000"/>
              </a:spcBef>
              <a:spcAft>
                <a:spcPts val="0"/>
              </a:spcAft>
              <a:buNone/>
            </a:pPr>
            <a:r>
              <a:rPr lang="en-GB" dirty="0">
                <a:solidFill>
                  <a:schemeClr val="dk1"/>
                </a:solidFill>
              </a:rPr>
              <a:t>Some people are the only child in their family while others have siblings. </a:t>
            </a:r>
            <a:endParaRPr dirty="0">
              <a:solidFill>
                <a:schemeClr val="dk1"/>
              </a:solidFill>
            </a:endParaRPr>
          </a:p>
          <a:p>
            <a:pPr marL="0" lvl="0" indent="0" algn="l" rtl="0">
              <a:spcBef>
                <a:spcPts val="1000"/>
              </a:spcBef>
              <a:spcAft>
                <a:spcPts val="0"/>
              </a:spcAft>
              <a:buNone/>
            </a:pPr>
            <a:r>
              <a:rPr lang="en-GB" dirty="0">
                <a:solidFill>
                  <a:schemeClr val="dk1"/>
                </a:solidFill>
              </a:rPr>
              <a:t>Explain that </a:t>
            </a:r>
            <a:r>
              <a:rPr lang="en-GB" b="1" dirty="0">
                <a:solidFill>
                  <a:schemeClr val="dk1"/>
                </a:solidFill>
              </a:rPr>
              <a:t>all types of families can provide the love and care</a:t>
            </a:r>
            <a:r>
              <a:rPr lang="en-GB" dirty="0">
                <a:solidFill>
                  <a:schemeClr val="dk1"/>
                </a:solidFill>
              </a:rPr>
              <a:t> that children need.</a:t>
            </a:r>
            <a:endParaRPr dirty="0">
              <a:solidFill>
                <a:schemeClr val="dk1"/>
              </a:solidFill>
            </a:endParaRPr>
          </a:p>
          <a:p>
            <a:pPr marL="0" lvl="0" indent="0" algn="l" rtl="0">
              <a:lnSpc>
                <a:spcPct val="115000"/>
              </a:lnSpc>
              <a:spcBef>
                <a:spcPts val="1000"/>
              </a:spcBef>
              <a:spcAft>
                <a:spcPts val="0"/>
              </a:spcAft>
              <a:buNone/>
            </a:pPr>
            <a:endParaRPr dirty="0">
              <a:solidFill>
                <a:srgbClr val="000000"/>
              </a:solidFill>
            </a:endParaRPr>
          </a:p>
          <a:p>
            <a:pPr marL="457200" lvl="0" indent="0" algn="l" rtl="0">
              <a:lnSpc>
                <a:spcPct val="115000"/>
              </a:lnSpc>
              <a:spcBef>
                <a:spcPts val="1000"/>
              </a:spcBef>
              <a:spcAft>
                <a:spcPts val="0"/>
              </a:spcAft>
              <a:buNone/>
            </a:pPr>
            <a:endParaRPr dirty="0">
              <a:solidFill>
                <a:srgbClr val="000000"/>
              </a:solidFill>
            </a:endParaRPr>
          </a:p>
          <a:p>
            <a:pPr marL="0" lvl="0" indent="0" algn="l" rtl="0">
              <a:lnSpc>
                <a:spcPct val="115000"/>
              </a:lnSpc>
              <a:spcBef>
                <a:spcPts val="1000"/>
              </a:spcBef>
              <a:spcAft>
                <a:spcPts val="0"/>
              </a:spcAft>
              <a:buNone/>
            </a:pPr>
            <a:endParaRPr dirty="0">
              <a:solidFill>
                <a:srgbClr val="000000"/>
              </a:solidFill>
            </a:endParaRPr>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36" name="Google Shape;336;p63">
            <a:extLst>
              <a:ext uri="{C183D7F6-B498-43B3-948B-1728B52AA6E4}">
                <adec:decorative xmlns:adec="http://schemas.microsoft.com/office/drawing/2017/decorative" val="1"/>
              </a:ext>
            </a:extLst>
          </p:cNvPr>
          <p:cNvSpPr txBox="1">
            <a:spLocks noGrp="1"/>
          </p:cNvSpPr>
          <p:nvPr>
            <p:ph type="body" idx="2"/>
          </p:nvPr>
        </p:nvSpPr>
        <p:spPr>
          <a:xfrm>
            <a:off x="6178800" y="216425"/>
            <a:ext cx="2695200" cy="271267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that others’ families sometimes look different from their family, but that they should respect those differences and know that other children’s families are also characterised by love and care.</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r>
              <a:rPr lang="en-GB" sz="1800" dirty="0"/>
              <a:t> </a:t>
            </a:r>
            <a:endParaRPr sz="1800" dirty="0"/>
          </a:p>
        </p:txBody>
      </p:sp>
      <p:sp>
        <p:nvSpPr>
          <p:cNvPr id="340" name="Google Shape;340;p63">
            <a:extLst>
              <a:ext uri="{C183D7F6-B498-43B3-948B-1728B52AA6E4}">
                <adec:decorative xmlns:adec="http://schemas.microsoft.com/office/drawing/2017/decorative" val="1"/>
              </a:ext>
            </a:extLst>
          </p:cNvPr>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
        <p:nvSpPr>
          <p:cNvPr id="339" name="Google Shape;339;p63">
            <a:extLst>
              <a:ext uri="{C183D7F6-B498-43B3-948B-1728B52AA6E4}">
                <adec:decorative xmlns:adec="http://schemas.microsoft.com/office/drawing/2017/decorative"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44"/>
        <p:cNvGrpSpPr/>
        <p:nvPr/>
      </p:nvGrpSpPr>
      <p:grpSpPr>
        <a:xfrm>
          <a:off x="0" y="0"/>
          <a:ext cx="0" cy="0"/>
          <a:chOff x="0" y="0"/>
          <a:chExt cx="0" cy="0"/>
        </a:xfrm>
      </p:grpSpPr>
      <p:sp>
        <p:nvSpPr>
          <p:cNvPr id="346" name="Google Shape;346;p64">
            <a:extLst>
              <a:ext uri="{C183D7F6-B498-43B3-948B-1728B52AA6E4}">
                <adec:decorative xmlns:adec="http://schemas.microsoft.com/office/drawing/2017/decorative" val="1"/>
              </a:ext>
            </a:extLst>
          </p:cNvPr>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Respecting difference</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47" name="Google Shape;347;p64">
            <a:extLst>
              <a:ext uri="{C183D7F6-B498-43B3-948B-1728B52AA6E4}">
                <adec:decorative xmlns:adec="http://schemas.microsoft.com/office/drawing/2017/decorative" val="1"/>
              </a:ext>
            </a:extLst>
          </p:cNvPr>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Teach that every family is different. </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I</a:t>
            </a:r>
            <a:r>
              <a:rPr lang="en-GB" dirty="0">
                <a:solidFill>
                  <a:schemeClr val="dk1"/>
                </a:solidFill>
              </a:rPr>
              <a:t>t is important to </a:t>
            </a:r>
            <a:r>
              <a:rPr lang="en-GB" b="1" dirty="0">
                <a:solidFill>
                  <a:schemeClr val="dk1"/>
                </a:solidFill>
              </a:rPr>
              <a:t>respect different kinds of families</a:t>
            </a:r>
            <a:r>
              <a:rPr lang="en-GB" dirty="0">
                <a:solidFill>
                  <a:schemeClr val="dk1"/>
                </a:solidFill>
              </a:rPr>
              <a:t> and not expect other people's families to be the same as our own. For example, someone’s family member might look, sound or behave differently from ours, or do a different job.</a:t>
            </a:r>
            <a:endParaRPr dirty="0">
              <a:solidFill>
                <a:schemeClr val="dk1"/>
              </a:solidFill>
            </a:endParaRPr>
          </a:p>
          <a:p>
            <a:pPr marL="0" lvl="0" indent="0" algn="l" rtl="0">
              <a:lnSpc>
                <a:spcPct val="115000"/>
              </a:lnSpc>
              <a:spcBef>
                <a:spcPts val="1000"/>
              </a:spcBef>
              <a:spcAft>
                <a:spcPts val="0"/>
              </a:spcAft>
              <a:buNone/>
            </a:pPr>
            <a:r>
              <a:rPr lang="en-GB" dirty="0">
                <a:solidFill>
                  <a:srgbClr val="000000"/>
                </a:solidFill>
              </a:rPr>
              <a:t>Explain that </a:t>
            </a:r>
            <a:r>
              <a:rPr lang="en-GB" dirty="0">
                <a:solidFill>
                  <a:schemeClr val="dk1"/>
                </a:solidFill>
              </a:rPr>
              <a:t>pupils have a right to expect people to treat their family with respect. If someone says something about our family that is hurtful or confusing we can speak to a teacher or parent/carer. </a:t>
            </a:r>
            <a:endParaRPr dirty="0">
              <a:solidFill>
                <a:schemeClr val="dk1"/>
              </a:solidFill>
            </a:endParaRPr>
          </a:p>
          <a:p>
            <a:pPr marL="0" lvl="0" indent="0" algn="l" rtl="0">
              <a:lnSpc>
                <a:spcPct val="115000"/>
              </a:lnSpc>
              <a:spcBef>
                <a:spcPts val="1000"/>
              </a:spcBef>
              <a:spcAft>
                <a:spcPts val="0"/>
              </a:spcAft>
              <a:buNone/>
            </a:pPr>
            <a:r>
              <a:rPr lang="en-GB" b="1" dirty="0">
                <a:solidFill>
                  <a:schemeClr val="dk1"/>
                </a:solidFill>
              </a:rPr>
              <a:t>Related module: </a:t>
            </a:r>
            <a:r>
              <a:rPr lang="en-GB" dirty="0">
                <a:solidFill>
                  <a:schemeClr val="dk1"/>
                </a:solidFill>
              </a:rPr>
              <a:t>respectful relationships</a:t>
            </a:r>
            <a:endParaRPr dirty="0">
              <a:solidFill>
                <a:schemeClr val="dk1"/>
              </a:solidFill>
            </a:endParaRPr>
          </a:p>
          <a:p>
            <a:pPr marL="0" lvl="0" indent="0" algn="l" rtl="0">
              <a:lnSpc>
                <a:spcPct val="115000"/>
              </a:lnSpc>
              <a:spcBef>
                <a:spcPts val="1000"/>
              </a:spcBef>
              <a:spcAft>
                <a:spcPts val="0"/>
              </a:spcAft>
              <a:buNone/>
            </a:pPr>
            <a:endParaRPr dirty="0">
              <a:solidFill>
                <a:srgbClr val="000000"/>
              </a:solidFill>
            </a:endParaRPr>
          </a:p>
          <a:p>
            <a:pPr marL="457200" lvl="0" indent="0" algn="l" rtl="0">
              <a:lnSpc>
                <a:spcPct val="115000"/>
              </a:lnSpc>
              <a:spcBef>
                <a:spcPts val="1000"/>
              </a:spcBef>
              <a:spcAft>
                <a:spcPts val="0"/>
              </a:spcAft>
              <a:buNone/>
            </a:pPr>
            <a:endParaRPr dirty="0">
              <a:solidFill>
                <a:srgbClr val="000000"/>
              </a:solidFill>
            </a:endParaRPr>
          </a:p>
          <a:p>
            <a:pPr marL="0" lvl="0" indent="0" algn="l" rtl="0">
              <a:lnSpc>
                <a:spcPct val="115000"/>
              </a:lnSpc>
              <a:spcBef>
                <a:spcPts val="1000"/>
              </a:spcBef>
              <a:spcAft>
                <a:spcPts val="0"/>
              </a:spcAft>
              <a:buNone/>
            </a:pPr>
            <a:endParaRPr dirty="0">
              <a:solidFill>
                <a:srgbClr val="000000"/>
              </a:solidFill>
            </a:endParaRPr>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45" name="Google Shape;345;p64">
            <a:extLst>
              <a:ext uri="{C183D7F6-B498-43B3-948B-1728B52AA6E4}">
                <adec:decorative xmlns:adec="http://schemas.microsoft.com/office/drawing/2017/decorative" val="1"/>
              </a:ext>
            </a:extLst>
          </p:cNvPr>
          <p:cNvSpPr txBox="1">
            <a:spLocks noGrp="1"/>
          </p:cNvSpPr>
          <p:nvPr>
            <p:ph type="body" idx="2"/>
          </p:nvPr>
        </p:nvSpPr>
        <p:spPr>
          <a:xfrm>
            <a:off x="6178800" y="216425"/>
            <a:ext cx="2695200" cy="2702621"/>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that others’ families sometimes look different from their family, but that they should respect those differences and know that other children’s families are also characterised by love and care.</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r>
              <a:rPr lang="en-GB" sz="1800" dirty="0"/>
              <a:t> </a:t>
            </a:r>
            <a:endParaRPr sz="1800" dirty="0"/>
          </a:p>
        </p:txBody>
      </p:sp>
      <p:sp>
        <p:nvSpPr>
          <p:cNvPr id="349" name="Google Shape;349;p64">
            <a:extLst>
              <a:ext uri="{C183D7F6-B498-43B3-948B-1728B52AA6E4}">
                <adec:decorative xmlns:adec="http://schemas.microsoft.com/office/drawing/2017/decorative" val="1"/>
              </a:ext>
            </a:extLst>
          </p:cNvPr>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
        <p:nvSpPr>
          <p:cNvPr id="348" name="Google Shape;348;p64">
            <a:extLst>
              <a:ext uri="{C183D7F6-B498-43B3-948B-1728B52AA6E4}">
                <adec:decorative xmlns:adec="http://schemas.microsoft.com/office/drawing/2017/decorative"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3"/>
        <p:cNvGrpSpPr/>
        <p:nvPr/>
      </p:nvGrpSpPr>
      <p:grpSpPr>
        <a:xfrm>
          <a:off x="0" y="0"/>
          <a:ext cx="0" cy="0"/>
          <a:chOff x="0" y="0"/>
          <a:chExt cx="0" cy="0"/>
        </a:xfrm>
      </p:grpSpPr>
      <p:sp>
        <p:nvSpPr>
          <p:cNvPr id="355" name="Google Shape;355;p65">
            <a:extLst>
              <a:ext uri="{C183D7F6-B498-43B3-948B-1728B52AA6E4}">
                <adec:decorative xmlns:adec="http://schemas.microsoft.com/office/drawing/2017/decorative" val="1"/>
              </a:ext>
            </a:extLst>
          </p:cNvPr>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Appreciating diversity</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56" name="Google Shape;356;p65">
            <a:extLst>
              <a:ext uri="{C183D7F6-B498-43B3-948B-1728B52AA6E4}">
                <adec:decorative xmlns:adec="http://schemas.microsoft.com/office/drawing/2017/decorative" val="1"/>
              </a:ext>
            </a:extLst>
          </p:cNvPr>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Teaching about families can provide an opportunity for pupils to </a:t>
            </a:r>
            <a:r>
              <a:rPr lang="en-GB" b="1" dirty="0">
                <a:solidFill>
                  <a:srgbClr val="000000"/>
                </a:solidFill>
              </a:rPr>
              <a:t>appreciate diversity</a:t>
            </a:r>
            <a:r>
              <a:rPr lang="en-GB" dirty="0">
                <a:solidFill>
                  <a:srgbClr val="000000"/>
                </a:solidFill>
              </a:rPr>
              <a:t> within their school and wider community. </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For example, schools may want to build pupils’ </a:t>
            </a:r>
            <a:r>
              <a:rPr lang="en-GB" b="1" dirty="0">
                <a:solidFill>
                  <a:srgbClr val="000000"/>
                </a:solidFill>
              </a:rPr>
              <a:t>awareness and understanding of disability </a:t>
            </a:r>
            <a:r>
              <a:rPr lang="en-GB" dirty="0">
                <a:solidFill>
                  <a:srgbClr val="000000"/>
                </a:solidFill>
              </a:rPr>
              <a:t>by selecting resources that feature children and other family members with a range of visible and invisible disabilities.</a:t>
            </a:r>
            <a:endParaRPr dirty="0">
              <a:solidFill>
                <a:srgbClr val="000000"/>
              </a:solidFill>
            </a:endParaRPr>
          </a:p>
          <a:p>
            <a:pPr marL="0" lvl="0" indent="0" algn="l" rtl="0">
              <a:lnSpc>
                <a:spcPct val="115000"/>
              </a:lnSpc>
              <a:spcBef>
                <a:spcPts val="100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54" name="Google Shape;354;p65">
            <a:extLst>
              <a:ext uri="{C183D7F6-B498-43B3-948B-1728B52AA6E4}">
                <adec:decorative xmlns:adec="http://schemas.microsoft.com/office/drawing/2017/decorative" val="1"/>
              </a:ext>
            </a:extLst>
          </p:cNvPr>
          <p:cNvSpPr txBox="1">
            <a:spLocks noGrp="1"/>
          </p:cNvSpPr>
          <p:nvPr>
            <p:ph type="body" idx="2"/>
          </p:nvPr>
        </p:nvSpPr>
        <p:spPr>
          <a:xfrm>
            <a:off x="6178800" y="216425"/>
            <a:ext cx="2695200" cy="2702621"/>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that others’ families sometimes look different from their family, but that they should respect those differences and know that other children’s families are also characterised by love and care.</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r>
              <a:rPr lang="en-GB" sz="1800" dirty="0"/>
              <a:t> </a:t>
            </a:r>
            <a:endParaRPr sz="1800" dirty="0"/>
          </a:p>
        </p:txBody>
      </p:sp>
      <p:sp>
        <p:nvSpPr>
          <p:cNvPr id="358" name="Google Shape;358;p65">
            <a:extLst>
              <a:ext uri="{C183D7F6-B498-43B3-948B-1728B52AA6E4}">
                <adec:decorative xmlns:adec="http://schemas.microsoft.com/office/drawing/2017/decorative" val="1"/>
              </a:ext>
            </a:extLst>
          </p:cNvPr>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
        <p:nvSpPr>
          <p:cNvPr id="357" name="Google Shape;357;p65">
            <a:extLst>
              <a:ext uri="{C183D7F6-B498-43B3-948B-1728B52AA6E4}">
                <adec:decorative xmlns:adec="http://schemas.microsoft.com/office/drawing/2017/decorative"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62"/>
        <p:cNvGrpSpPr/>
        <p:nvPr/>
      </p:nvGrpSpPr>
      <p:grpSpPr>
        <a:xfrm>
          <a:off x="0" y="0"/>
          <a:ext cx="0" cy="0"/>
          <a:chOff x="0" y="0"/>
          <a:chExt cx="0" cy="0"/>
        </a:xfrm>
      </p:grpSpPr>
      <p:sp>
        <p:nvSpPr>
          <p:cNvPr id="363" name="Google Shape;363;p66"/>
          <p:cNvSpPr txBox="1">
            <a:spLocks noGrp="1"/>
          </p:cNvSpPr>
          <p:nvPr>
            <p:ph type="title"/>
          </p:nvPr>
        </p:nvSpPr>
        <p:spPr>
          <a:xfrm>
            <a:off x="2332200" y="2150850"/>
            <a:ext cx="44796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Healthy family life</a:t>
            </a:r>
            <a:endParaRPr dirty="0">
              <a:solidFill>
                <a:schemeClr val="accent1"/>
              </a:solidFill>
            </a:endParaRPr>
          </a:p>
        </p:txBody>
      </p:sp>
      <p:sp>
        <p:nvSpPr>
          <p:cNvPr id="364" name="Google Shape;364;p6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13</a:t>
            </a:fld>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68"/>
        <p:cNvGrpSpPr/>
        <p:nvPr/>
      </p:nvGrpSpPr>
      <p:grpSpPr>
        <a:xfrm>
          <a:off x="0" y="0"/>
          <a:ext cx="0" cy="0"/>
          <a:chOff x="0" y="0"/>
          <a:chExt cx="0" cy="0"/>
        </a:xfrm>
      </p:grpSpPr>
      <p:sp>
        <p:nvSpPr>
          <p:cNvPr id="369" name="Google Shape;369;p67">
            <a:extLst>
              <a:ext uri="{C183D7F6-B498-43B3-948B-1728B52AA6E4}">
                <adec:decorative xmlns:adec="http://schemas.microsoft.com/office/drawing/2017/decorative" val="1"/>
              </a:ext>
            </a:extLst>
          </p:cNvPr>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Healthy family life</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70" name="Google Shape;370;p67">
            <a:extLst>
              <a:ext uri="{C183D7F6-B498-43B3-948B-1728B52AA6E4}">
                <adec:decorative xmlns:adec="http://schemas.microsoft.com/office/drawing/2017/decorative" val="1"/>
              </a:ext>
            </a:extLst>
          </p:cNvPr>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Explain that healthy and caring family life includes:</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dirty="0">
                <a:solidFill>
                  <a:srgbClr val="000000"/>
                </a:solidFill>
              </a:rPr>
              <a:t>a </a:t>
            </a:r>
            <a:r>
              <a:rPr lang="en-GB" b="1" dirty="0">
                <a:solidFill>
                  <a:srgbClr val="000000"/>
                </a:solidFill>
              </a:rPr>
              <a:t>safe and encouraging</a:t>
            </a:r>
            <a:r>
              <a:rPr lang="en-GB" dirty="0">
                <a:solidFill>
                  <a:srgbClr val="000000"/>
                </a:solidFill>
              </a:rPr>
              <a:t> environment for children</a:t>
            </a:r>
            <a:endParaRPr dirty="0">
              <a:solidFill>
                <a:srgbClr val="000000"/>
              </a:solidFill>
            </a:endParaRPr>
          </a:p>
          <a:p>
            <a:pPr marL="457200" lvl="0" indent="-317500" algn="l" rtl="0">
              <a:spcBef>
                <a:spcPts val="0"/>
              </a:spcBef>
              <a:spcAft>
                <a:spcPts val="0"/>
              </a:spcAft>
              <a:buClr>
                <a:schemeClr val="accent1"/>
              </a:buClr>
              <a:buSzPts val="1400"/>
              <a:buChar char="●"/>
            </a:pPr>
            <a:r>
              <a:rPr lang="en-GB" dirty="0">
                <a:solidFill>
                  <a:schemeClr val="dk1"/>
                </a:solidFill>
              </a:rPr>
              <a:t>time spent together</a:t>
            </a:r>
            <a:endParaRPr dirty="0">
              <a:solidFill>
                <a:schemeClr val="dk1"/>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respect and support </a:t>
            </a:r>
            <a:r>
              <a:rPr lang="en-GB" dirty="0">
                <a:solidFill>
                  <a:srgbClr val="000000"/>
                </a:solidFill>
              </a:rPr>
              <a:t>for each other, including in difficult times</a:t>
            </a:r>
            <a:endParaRPr dirty="0">
              <a:solidFill>
                <a:srgbClr val="000000"/>
              </a:solidFill>
            </a:endParaRPr>
          </a:p>
          <a:p>
            <a:pPr marL="457200" lvl="0" indent="-317500" algn="l" rtl="0">
              <a:spcBef>
                <a:spcPts val="0"/>
              </a:spcBef>
              <a:spcAft>
                <a:spcPts val="0"/>
              </a:spcAft>
              <a:buClr>
                <a:schemeClr val="accent1"/>
              </a:buClr>
              <a:buSzPts val="1400"/>
              <a:buChar char="●"/>
            </a:pPr>
            <a:r>
              <a:rPr lang="en-GB" b="1" dirty="0">
                <a:solidFill>
                  <a:schemeClr val="dk1"/>
                </a:solidFill>
              </a:rPr>
              <a:t>dealing with problems</a:t>
            </a:r>
            <a:r>
              <a:rPr lang="en-GB" dirty="0">
                <a:solidFill>
                  <a:schemeClr val="dk1"/>
                </a:solidFill>
              </a:rPr>
              <a:t> in a caring and supportive way</a:t>
            </a:r>
            <a:endParaRPr dirty="0">
              <a:solidFill>
                <a:schemeClr val="dk1"/>
              </a:solidFill>
            </a:endParaRPr>
          </a:p>
          <a:p>
            <a:pPr marL="0" lvl="0" indent="0" algn="l" rtl="0">
              <a:spcBef>
                <a:spcPts val="1000"/>
              </a:spcBef>
              <a:spcAft>
                <a:spcPts val="0"/>
              </a:spcAft>
              <a:buNone/>
            </a:pPr>
            <a:r>
              <a:rPr lang="en-GB" dirty="0">
                <a:solidFill>
                  <a:schemeClr val="dk1"/>
                </a:solidFill>
              </a:rPr>
              <a:t>Explain that these things make a family feel safe and can help to shape how we relate to other people. </a:t>
            </a:r>
            <a:endParaRPr dirty="0">
              <a:solidFill>
                <a:srgbClr val="000000"/>
              </a:solidFill>
            </a:endParaRPr>
          </a:p>
          <a:p>
            <a:pPr marL="0" lvl="0" indent="0" algn="l" rtl="0">
              <a:lnSpc>
                <a:spcPct val="115000"/>
              </a:lnSpc>
              <a:spcBef>
                <a:spcPts val="1000"/>
              </a:spcBef>
              <a:spcAft>
                <a:spcPts val="0"/>
              </a:spcAft>
              <a:buNone/>
            </a:pPr>
            <a:endParaRPr dirty="0">
              <a:solidFill>
                <a:srgbClr val="000000"/>
              </a:solidFill>
            </a:endParaRPr>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72" name="Google Shape;372;p67">
            <a:extLst>
              <a:ext uri="{C183D7F6-B498-43B3-948B-1728B52AA6E4}">
                <adec:decorative xmlns:adec="http://schemas.microsoft.com/office/drawing/2017/decorative" val="1"/>
              </a:ext>
            </a:extLst>
          </p:cNvPr>
          <p:cNvSpPr txBox="1">
            <a:spLocks noGrp="1"/>
          </p:cNvSpPr>
          <p:nvPr>
            <p:ph type="body" idx="2"/>
          </p:nvPr>
        </p:nvSpPr>
        <p:spPr>
          <a:xfrm>
            <a:off x="6178800" y="216425"/>
            <a:ext cx="2695200" cy="2664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characteristics of healthy family life. </a:t>
            </a:r>
            <a:r>
              <a:rPr lang="en-GB" sz="1600" dirty="0">
                <a:solidFill>
                  <a:schemeClr val="dk1"/>
                </a:solidFill>
              </a:rPr>
              <a:t>Know that stable, caring relationships, which may be of different types, are at the heart of happy families, and are important for children’s security as they grow up.</a:t>
            </a:r>
            <a:endParaRPr sz="1600" dirty="0">
              <a:solidFill>
                <a:srgbClr val="000000"/>
              </a:solidFill>
            </a:endParaRPr>
          </a:p>
          <a:p>
            <a:pPr marL="0" lvl="0" indent="0" algn="l" rtl="0">
              <a:lnSpc>
                <a:spcPct val="115000"/>
              </a:lnSpc>
              <a:spcBef>
                <a:spcPts val="100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73" name="Google Shape;373;p67">
            <a:extLst>
              <a:ext uri="{C183D7F6-B498-43B3-948B-1728B52AA6E4}">
                <adec:decorative xmlns:adec="http://schemas.microsoft.com/office/drawing/2017/decorative" val="1"/>
              </a:ext>
            </a:extLst>
          </p:cNvPr>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
        <p:nvSpPr>
          <p:cNvPr id="371" name="Google Shape;371;p67">
            <a:extLst>
              <a:ext uri="{C183D7F6-B498-43B3-948B-1728B52AA6E4}">
                <adec:decorative xmlns:adec="http://schemas.microsoft.com/office/drawing/2017/decorative"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77"/>
        <p:cNvGrpSpPr/>
        <p:nvPr/>
      </p:nvGrpSpPr>
      <p:grpSpPr>
        <a:xfrm>
          <a:off x="0" y="0"/>
          <a:ext cx="0" cy="0"/>
          <a:chOff x="0" y="0"/>
          <a:chExt cx="0" cy="0"/>
        </a:xfrm>
      </p:grpSpPr>
      <p:sp>
        <p:nvSpPr>
          <p:cNvPr id="378" name="Google Shape;378;p68">
            <a:extLst>
              <a:ext uri="{C183D7F6-B498-43B3-948B-1728B52AA6E4}">
                <adec:decorative xmlns:adec="http://schemas.microsoft.com/office/drawing/2017/decorative" val="1"/>
              </a:ext>
            </a:extLst>
          </p:cNvPr>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Difficult times in families</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79" name="Google Shape;379;p68">
            <a:extLst>
              <a:ext uri="{C183D7F6-B498-43B3-948B-1728B52AA6E4}">
                <adec:decorative xmlns:adec="http://schemas.microsoft.com/office/drawing/2017/decorative" val="1"/>
              </a:ext>
            </a:extLst>
          </p:cNvPr>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dk1"/>
                </a:solidFill>
              </a:rPr>
              <a:t>Teach that many healthy families experience problems and disagreements. Explain that it is normal to be upset with family members occasionally. </a:t>
            </a:r>
            <a:endParaRPr dirty="0">
              <a:solidFill>
                <a:schemeClr val="dk1"/>
              </a:solidFill>
            </a:endParaRPr>
          </a:p>
          <a:p>
            <a:pPr marL="0" lvl="0" indent="0" algn="l" rtl="0">
              <a:spcBef>
                <a:spcPts val="1000"/>
              </a:spcBef>
              <a:spcAft>
                <a:spcPts val="0"/>
              </a:spcAft>
              <a:buNone/>
            </a:pPr>
            <a:r>
              <a:rPr lang="en-GB" dirty="0">
                <a:solidFill>
                  <a:srgbClr val="000000"/>
                </a:solidFill>
              </a:rPr>
              <a:t>Sometimes problems make people feel emotions such as unhappiness or anger, and it can help to: </a:t>
            </a:r>
            <a:endParaRPr dirty="0">
              <a:solidFill>
                <a:srgbClr val="000000"/>
              </a:solidFill>
            </a:endParaRPr>
          </a:p>
          <a:p>
            <a:pPr marL="457200" lvl="0" indent="-317500" algn="l" rtl="0">
              <a:spcBef>
                <a:spcPts val="1000"/>
              </a:spcBef>
              <a:spcAft>
                <a:spcPts val="0"/>
              </a:spcAft>
              <a:buClr>
                <a:schemeClr val="accent1"/>
              </a:buClr>
              <a:buSzPts val="1400"/>
              <a:buChar char="●"/>
            </a:pPr>
            <a:r>
              <a:rPr lang="en-GB" b="1" dirty="0">
                <a:solidFill>
                  <a:srgbClr val="000000"/>
                </a:solidFill>
              </a:rPr>
              <a:t>communicate</a:t>
            </a:r>
            <a:r>
              <a:rPr lang="en-GB" dirty="0">
                <a:solidFill>
                  <a:srgbClr val="000000"/>
                </a:solidFill>
              </a:rPr>
              <a:t> how we feel </a:t>
            </a:r>
            <a:endParaRPr dirty="0">
              <a:solidFill>
                <a:srgbClr val="000000"/>
              </a:solidFill>
            </a:endParaRPr>
          </a:p>
          <a:p>
            <a:pPr marL="457200" lvl="0" indent="-317500" algn="l" rtl="0">
              <a:spcBef>
                <a:spcPts val="0"/>
              </a:spcBef>
              <a:spcAft>
                <a:spcPts val="0"/>
              </a:spcAft>
              <a:buClr>
                <a:schemeClr val="accent1"/>
              </a:buClr>
              <a:buSzPts val="1400"/>
              <a:buChar char="●"/>
            </a:pPr>
            <a:r>
              <a:rPr lang="en-GB" b="1" dirty="0">
                <a:solidFill>
                  <a:srgbClr val="000000"/>
                </a:solidFill>
              </a:rPr>
              <a:t>listen</a:t>
            </a:r>
            <a:r>
              <a:rPr lang="en-GB" dirty="0">
                <a:solidFill>
                  <a:srgbClr val="000000"/>
                </a:solidFill>
              </a:rPr>
              <a:t> to each other</a:t>
            </a:r>
            <a:endParaRPr dirty="0"/>
          </a:p>
          <a:p>
            <a:pPr marL="0" lvl="0" indent="0" algn="l" rtl="0">
              <a:lnSpc>
                <a:spcPct val="115000"/>
              </a:lnSpc>
              <a:spcBef>
                <a:spcPts val="1000"/>
              </a:spcBef>
              <a:spcAft>
                <a:spcPts val="0"/>
              </a:spcAft>
              <a:buNone/>
            </a:pPr>
            <a:r>
              <a:rPr lang="en-GB" dirty="0">
                <a:solidFill>
                  <a:schemeClr val="tx1"/>
                </a:solidFill>
              </a:rPr>
              <a:t>Explain that if a child is worried about their emotions or mental wellbeing they can ask for help from a family member or another trusted adult. </a:t>
            </a:r>
            <a:endParaRPr dirty="0">
              <a:solidFill>
                <a:schemeClr val="tx1"/>
              </a:solidFill>
            </a:endParaRPr>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81" name="Google Shape;381;p68">
            <a:extLst>
              <a:ext uri="{C183D7F6-B498-43B3-948B-1728B52AA6E4}">
                <adec:decorative xmlns:adec="http://schemas.microsoft.com/office/drawing/2017/decorative" val="1"/>
              </a:ext>
            </a:extLst>
          </p:cNvPr>
          <p:cNvSpPr txBox="1">
            <a:spLocks noGrp="1"/>
          </p:cNvSpPr>
          <p:nvPr>
            <p:ph type="body" idx="2"/>
          </p:nvPr>
        </p:nvSpPr>
        <p:spPr>
          <a:xfrm>
            <a:off x="6178800" y="216425"/>
            <a:ext cx="2695200" cy="2664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characteristics of healthy family life. </a:t>
            </a:r>
            <a:r>
              <a:rPr lang="en-GB" sz="1600" dirty="0">
                <a:solidFill>
                  <a:schemeClr val="dk1"/>
                </a:solidFill>
              </a:rPr>
              <a:t>Know that stable, caring relationships, which may be of different types, are at the heart of happy families, and are important for children’s security as they grow up.</a:t>
            </a:r>
            <a:endParaRPr sz="1600" dirty="0">
              <a:solidFill>
                <a:srgbClr val="000000"/>
              </a:solidFill>
            </a:endParaRPr>
          </a:p>
          <a:p>
            <a:pPr marL="0" lvl="0" indent="0" algn="l" rtl="0">
              <a:lnSpc>
                <a:spcPct val="115000"/>
              </a:lnSpc>
              <a:spcBef>
                <a:spcPts val="100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82" name="Google Shape;382;p68">
            <a:extLst>
              <a:ext uri="{C183D7F6-B498-43B3-948B-1728B52AA6E4}">
                <adec:decorative xmlns:adec="http://schemas.microsoft.com/office/drawing/2017/decorative" val="1"/>
              </a:ext>
            </a:extLst>
          </p:cNvPr>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
        <p:nvSpPr>
          <p:cNvPr id="380" name="Google Shape;380;p68">
            <a:extLst>
              <a:ext uri="{C183D7F6-B498-43B3-948B-1728B52AA6E4}">
                <adec:decorative xmlns:adec="http://schemas.microsoft.com/office/drawing/2017/decorative"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86"/>
        <p:cNvGrpSpPr/>
        <p:nvPr/>
      </p:nvGrpSpPr>
      <p:grpSpPr>
        <a:xfrm>
          <a:off x="0" y="0"/>
          <a:ext cx="0" cy="0"/>
          <a:chOff x="0" y="0"/>
          <a:chExt cx="0" cy="0"/>
        </a:xfrm>
      </p:grpSpPr>
      <p:sp>
        <p:nvSpPr>
          <p:cNvPr id="387" name="Google Shape;387;p69"/>
          <p:cNvSpPr txBox="1">
            <a:spLocks noGrp="1"/>
          </p:cNvSpPr>
          <p:nvPr>
            <p:ph type="title"/>
          </p:nvPr>
        </p:nvSpPr>
        <p:spPr>
          <a:xfrm>
            <a:off x="1714200" y="2150850"/>
            <a:ext cx="57156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Feeling unhappy or unsafe</a:t>
            </a:r>
            <a:endParaRPr dirty="0">
              <a:solidFill>
                <a:schemeClr val="accent1"/>
              </a:solidFill>
            </a:endParaRPr>
          </a:p>
        </p:txBody>
      </p:sp>
      <p:sp>
        <p:nvSpPr>
          <p:cNvPr id="388" name="Google Shape;388;p69"/>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92"/>
        <p:cNvGrpSpPr/>
        <p:nvPr/>
      </p:nvGrpSpPr>
      <p:grpSpPr>
        <a:xfrm>
          <a:off x="0" y="0"/>
          <a:ext cx="0" cy="0"/>
          <a:chOff x="0" y="0"/>
          <a:chExt cx="0" cy="0"/>
        </a:xfrm>
      </p:grpSpPr>
      <p:sp>
        <p:nvSpPr>
          <p:cNvPr id="393" name="Google Shape;393;p70">
            <a:extLst>
              <a:ext uri="{C183D7F6-B498-43B3-948B-1728B52AA6E4}">
                <adec:decorative xmlns:adec="http://schemas.microsoft.com/office/drawing/2017/decorative" val="1"/>
              </a:ext>
            </a:extLst>
          </p:cNvPr>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Unhappy or unsafe relationships</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94" name="Google Shape;394;p70">
            <a:extLst>
              <a:ext uri="{C183D7F6-B498-43B3-948B-1728B52AA6E4}">
                <adec:decorative xmlns:adec="http://schemas.microsoft.com/office/drawing/2017/decorative" val="1"/>
              </a:ext>
            </a:extLst>
          </p:cNvPr>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dk1"/>
                </a:solidFill>
              </a:rPr>
              <a:t>While most children will experience a happy and safe family life, schools should teach pupils to </a:t>
            </a:r>
            <a:r>
              <a:rPr lang="en-GB" b="1" dirty="0">
                <a:solidFill>
                  <a:schemeClr val="dk1"/>
                </a:solidFill>
              </a:rPr>
              <a:t>recognise feelings of being unsafe </a:t>
            </a:r>
            <a:r>
              <a:rPr lang="en-GB" dirty="0">
                <a:solidFill>
                  <a:schemeClr val="dk1"/>
                </a:solidFill>
              </a:rPr>
              <a:t>with or bad about another person, including a family member. </a:t>
            </a:r>
            <a:endParaRPr dirty="0">
              <a:solidFill>
                <a:schemeClr val="dk1"/>
              </a:solidFill>
            </a:endParaRPr>
          </a:p>
          <a:p>
            <a:pPr marL="0" lvl="0" indent="0" algn="l" rtl="0">
              <a:spcBef>
                <a:spcPts val="1000"/>
              </a:spcBef>
              <a:spcAft>
                <a:spcPts val="0"/>
              </a:spcAft>
              <a:buClr>
                <a:schemeClr val="dk1"/>
              </a:buClr>
              <a:buSzPts val="1100"/>
              <a:buFont typeface="Arial"/>
              <a:buNone/>
            </a:pPr>
            <a:r>
              <a:rPr lang="en-GB" dirty="0">
                <a:solidFill>
                  <a:schemeClr val="dk1"/>
                </a:solidFill>
              </a:rPr>
              <a:t>Explore with sensitivity, experiences that can make us feel unsafe, such as being: </a:t>
            </a:r>
            <a:endParaRPr dirty="0">
              <a:solidFill>
                <a:schemeClr val="dk1"/>
              </a:solidFill>
            </a:endParaRPr>
          </a:p>
          <a:p>
            <a:pPr marL="457200" lvl="0" indent="-317500" algn="l" rtl="0">
              <a:spcBef>
                <a:spcPts val="1000"/>
              </a:spcBef>
              <a:spcAft>
                <a:spcPts val="0"/>
              </a:spcAft>
              <a:buClr>
                <a:schemeClr val="accent1"/>
              </a:buClr>
              <a:buSzPts val="1400"/>
              <a:buChar char="●"/>
            </a:pPr>
            <a:r>
              <a:rPr lang="en-GB" dirty="0">
                <a:solidFill>
                  <a:schemeClr val="dk1"/>
                </a:solidFill>
              </a:rPr>
              <a:t>bullied or shouted at a lot with hurtful words</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physically attacked</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touched in a way that makes them uncomfortable</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asked to keep secrets that make them feel bad</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witness to harmful behaviour (e.g. alcoholism)</a:t>
            </a:r>
            <a:endParaRPr b="1" dirty="0">
              <a:solidFill>
                <a:srgbClr val="000000"/>
              </a:solidFill>
            </a:endParaRPr>
          </a:p>
          <a:p>
            <a:pPr marL="0" lvl="0" indent="0" algn="l" rtl="0">
              <a:lnSpc>
                <a:spcPct val="115000"/>
              </a:lnSpc>
              <a:spcBef>
                <a:spcPts val="160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96" name="Google Shape;396;p70">
            <a:extLst>
              <a:ext uri="{C183D7F6-B498-43B3-948B-1728B52AA6E4}">
                <adec:decorative xmlns:adec="http://schemas.microsoft.com/office/drawing/2017/decorative" val="1"/>
              </a:ext>
            </a:extLst>
          </p:cNvPr>
          <p:cNvSpPr txBox="1">
            <a:spLocks noGrp="1"/>
          </p:cNvSpPr>
          <p:nvPr>
            <p:ph type="body" idx="2"/>
          </p:nvPr>
        </p:nvSpPr>
        <p:spPr>
          <a:xfrm>
            <a:off x="6178800" y="216425"/>
            <a:ext cx="2695200" cy="2139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how to recognise if family relationships are making them feel unhappy or unsafe, and how to seek help or advice from others if</a:t>
            </a:r>
            <a:endParaRPr sz="1600">
              <a:solidFill>
                <a:srgbClr val="000000"/>
              </a:solidFill>
            </a:endParaRPr>
          </a:p>
          <a:p>
            <a:pPr marL="0" lvl="0" indent="0" algn="l" rtl="0">
              <a:lnSpc>
                <a:spcPct val="115000"/>
              </a:lnSpc>
              <a:spcBef>
                <a:spcPts val="0"/>
              </a:spcBef>
              <a:spcAft>
                <a:spcPts val="0"/>
              </a:spcAft>
              <a:buClr>
                <a:schemeClr val="dk1"/>
              </a:buClr>
              <a:buSzPts val="1100"/>
              <a:buNone/>
            </a:pPr>
            <a:r>
              <a:rPr lang="en-GB" sz="1600">
                <a:solidFill>
                  <a:srgbClr val="000000"/>
                </a:solidFill>
              </a:rPr>
              <a:t>needed.</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1600"/>
              </a:spcBef>
              <a:spcAft>
                <a:spcPts val="0"/>
              </a:spcAft>
              <a:buClr>
                <a:schemeClr val="dk1"/>
              </a:buClr>
              <a:buSzPts val="1100"/>
              <a:buFont typeface="Arial"/>
              <a:buNone/>
            </a:pPr>
            <a:endParaRPr sz="1800"/>
          </a:p>
          <a:p>
            <a:pPr marL="0" lvl="0" indent="0" algn="l" rtl="0">
              <a:lnSpc>
                <a:spcPct val="115000"/>
              </a:lnSpc>
              <a:spcBef>
                <a:spcPts val="1600"/>
              </a:spcBef>
              <a:spcAft>
                <a:spcPts val="1600"/>
              </a:spcAft>
              <a:buSzPts val="1400"/>
              <a:buNone/>
            </a:pPr>
            <a:endParaRPr sz="1800"/>
          </a:p>
        </p:txBody>
      </p:sp>
      <p:sp>
        <p:nvSpPr>
          <p:cNvPr id="397" name="Google Shape;397;p70">
            <a:extLst>
              <a:ext uri="{C183D7F6-B498-43B3-948B-1728B52AA6E4}">
                <adec:decorative xmlns:adec="http://schemas.microsoft.com/office/drawing/2017/decorative" val="1"/>
              </a:ext>
            </a:extLst>
          </p:cNvPr>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
        <p:nvSpPr>
          <p:cNvPr id="395" name="Google Shape;395;p70">
            <a:extLst>
              <a:ext uri="{C183D7F6-B498-43B3-948B-1728B52AA6E4}">
                <adec:decorative xmlns:adec="http://schemas.microsoft.com/office/drawing/2017/decorative"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01"/>
        <p:cNvGrpSpPr/>
        <p:nvPr/>
      </p:nvGrpSpPr>
      <p:grpSpPr>
        <a:xfrm>
          <a:off x="0" y="0"/>
          <a:ext cx="0" cy="0"/>
          <a:chOff x="0" y="0"/>
          <a:chExt cx="0" cy="0"/>
        </a:xfrm>
      </p:grpSpPr>
      <p:sp>
        <p:nvSpPr>
          <p:cNvPr id="402" name="Google Shape;402;p71">
            <a:extLst>
              <a:ext uri="{C183D7F6-B498-43B3-948B-1728B52AA6E4}">
                <adec:decorative xmlns:adec="http://schemas.microsoft.com/office/drawing/2017/decorative" val="1"/>
              </a:ext>
            </a:extLst>
          </p:cNvPr>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How to ask for help or advice </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03" name="Google Shape;403;p71">
            <a:extLst>
              <a:ext uri="{C183D7F6-B498-43B3-948B-1728B52AA6E4}">
                <adec:decorative xmlns:adec="http://schemas.microsoft.com/office/drawing/2017/decorative" val="1"/>
              </a:ext>
            </a:extLst>
          </p:cNvPr>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dk1"/>
                </a:solidFill>
              </a:rPr>
              <a:t>Teach that pupils can </a:t>
            </a:r>
            <a:r>
              <a:rPr lang="en-GB" b="1" dirty="0">
                <a:solidFill>
                  <a:schemeClr val="dk1"/>
                </a:solidFill>
              </a:rPr>
              <a:t>ask a trusted adult </a:t>
            </a:r>
            <a:r>
              <a:rPr lang="en-GB" dirty="0">
                <a:solidFill>
                  <a:schemeClr val="dk1"/>
                </a:solidFill>
              </a:rPr>
              <a:t>(e.g. a teacher or family member) if anyone, including someone in their family, makes them feel unsafe.</a:t>
            </a:r>
            <a:endParaRPr i="1" dirty="0">
              <a:solidFill>
                <a:schemeClr val="dk1"/>
              </a:solidFill>
            </a:endParaRPr>
          </a:p>
          <a:p>
            <a:pPr marL="0" lvl="0" indent="0" algn="l" rtl="0">
              <a:spcBef>
                <a:spcPts val="1000"/>
              </a:spcBef>
              <a:spcAft>
                <a:spcPts val="0"/>
              </a:spcAft>
              <a:buNone/>
            </a:pPr>
            <a:r>
              <a:rPr lang="en-GB" dirty="0">
                <a:solidFill>
                  <a:schemeClr val="dk1"/>
                </a:solidFill>
              </a:rPr>
              <a:t>Teach that adults should listen to and take children’s feelings and experiences seriously. </a:t>
            </a:r>
            <a:endParaRPr dirty="0">
              <a:solidFill>
                <a:schemeClr val="dk1"/>
              </a:solidFill>
            </a:endParaRPr>
          </a:p>
          <a:p>
            <a:pPr marL="0" lvl="0" indent="0" algn="l" rtl="0">
              <a:spcBef>
                <a:spcPts val="1000"/>
              </a:spcBef>
              <a:spcAft>
                <a:spcPts val="0"/>
              </a:spcAft>
              <a:buNone/>
            </a:pPr>
            <a:r>
              <a:rPr lang="en-GB" dirty="0">
                <a:solidFill>
                  <a:schemeClr val="dk1"/>
                </a:solidFill>
              </a:rPr>
              <a:t>If a pupil feels they are not being heard, or they want to speak anonymously about anything they can call </a:t>
            </a:r>
            <a:r>
              <a:rPr lang="en-GB" u="sng" dirty="0">
                <a:solidFill>
                  <a:srgbClr val="0000FF"/>
                </a:solidFill>
                <a:hlinkClick r:id="rId3">
                  <a:extLst>
                    <a:ext uri="{A12FA001-AC4F-418D-AE19-62706E023703}">
                      <ahyp:hlinkClr xmlns:ahyp="http://schemas.microsoft.com/office/drawing/2018/hyperlinkcolor" val="tx"/>
                    </a:ext>
                  </a:extLst>
                </a:hlinkClick>
              </a:rPr>
              <a:t>Childline</a:t>
            </a:r>
            <a:r>
              <a:rPr lang="en-GB" dirty="0">
                <a:solidFill>
                  <a:schemeClr val="dk1"/>
                </a:solidFill>
              </a:rPr>
              <a:t> on 0800 1111. </a:t>
            </a:r>
            <a:endParaRPr dirty="0">
              <a:solidFill>
                <a:schemeClr val="dk1"/>
              </a:solidFill>
            </a:endParaRPr>
          </a:p>
          <a:p>
            <a:pPr marL="0" lvl="0" indent="0" algn="l" rtl="0">
              <a:spcBef>
                <a:spcPts val="1000"/>
              </a:spcBef>
              <a:spcAft>
                <a:spcPts val="0"/>
              </a:spcAft>
              <a:buClr>
                <a:schemeClr val="dk1"/>
              </a:buClr>
              <a:buSzPts val="1100"/>
              <a:buFont typeface="Arial"/>
              <a:buNone/>
            </a:pPr>
            <a:r>
              <a:rPr lang="en-GB" dirty="0">
                <a:solidFill>
                  <a:schemeClr val="dk1"/>
                </a:solidFill>
              </a:rPr>
              <a:t>Remind pupils of the people within the school that they can speak to if they need support.</a:t>
            </a:r>
            <a:endParaRPr dirty="0">
              <a:solidFill>
                <a:schemeClr val="dk1"/>
              </a:solidFill>
            </a:endParaRPr>
          </a:p>
          <a:p>
            <a:pPr marL="0" lvl="0" indent="0" algn="l" rtl="0">
              <a:spcBef>
                <a:spcPts val="1000"/>
              </a:spcBef>
              <a:spcAft>
                <a:spcPts val="0"/>
              </a:spcAft>
              <a:buClr>
                <a:schemeClr val="dk1"/>
              </a:buClr>
              <a:buSzPts val="1100"/>
              <a:buFont typeface="Arial"/>
              <a:buNone/>
            </a:pPr>
            <a:r>
              <a:rPr lang="en-GB" b="1" dirty="0">
                <a:solidFill>
                  <a:schemeClr val="dk1"/>
                </a:solidFill>
              </a:rPr>
              <a:t>Related module: </a:t>
            </a:r>
            <a:r>
              <a:rPr lang="en-GB" dirty="0">
                <a:solidFill>
                  <a:schemeClr val="dk1"/>
                </a:solidFill>
              </a:rPr>
              <a:t>being safe</a:t>
            </a:r>
            <a:endParaRPr dirty="0">
              <a:solidFill>
                <a:schemeClr val="dk1"/>
              </a:solidFill>
            </a:endParaRPr>
          </a:p>
          <a:p>
            <a:pPr marL="0" lvl="0" indent="0" algn="l" rtl="0">
              <a:spcBef>
                <a:spcPts val="1000"/>
              </a:spcBef>
              <a:spcAft>
                <a:spcPts val="0"/>
              </a:spcAft>
              <a:buClr>
                <a:schemeClr val="dk1"/>
              </a:buClr>
              <a:buSzPts val="1100"/>
              <a:buFont typeface="Arial"/>
              <a:buNone/>
            </a:pPr>
            <a:endParaRPr dirty="0"/>
          </a:p>
          <a:p>
            <a:pPr marL="0" lvl="0" indent="0" algn="l" rtl="0">
              <a:spcBef>
                <a:spcPts val="1000"/>
              </a:spcBef>
              <a:spcAft>
                <a:spcPts val="0"/>
              </a:spcAft>
              <a:buNone/>
            </a:pPr>
            <a:endParaRPr dirty="0"/>
          </a:p>
        </p:txBody>
      </p:sp>
      <p:sp>
        <p:nvSpPr>
          <p:cNvPr id="405" name="Google Shape;405;p71">
            <a:extLst>
              <a:ext uri="{C183D7F6-B498-43B3-948B-1728B52AA6E4}">
                <adec:decorative xmlns:adec="http://schemas.microsoft.com/office/drawing/2017/decorative" val="1"/>
              </a:ext>
            </a:extLst>
          </p:cNvPr>
          <p:cNvSpPr txBox="1">
            <a:spLocks noGrp="1"/>
          </p:cNvSpPr>
          <p:nvPr>
            <p:ph type="body" idx="2"/>
          </p:nvPr>
        </p:nvSpPr>
        <p:spPr>
          <a:xfrm>
            <a:off x="6178800" y="216425"/>
            <a:ext cx="2695200" cy="2139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how to recognise if family relationships are making them feel unhappy or unsafe, and how to seek help or advice from others if</a:t>
            </a:r>
            <a:endParaRPr sz="1600">
              <a:solidFill>
                <a:srgbClr val="000000"/>
              </a:solidFill>
            </a:endParaRPr>
          </a:p>
          <a:p>
            <a:pPr marL="0" lvl="0" indent="0" algn="l" rtl="0">
              <a:lnSpc>
                <a:spcPct val="115000"/>
              </a:lnSpc>
              <a:spcBef>
                <a:spcPts val="0"/>
              </a:spcBef>
              <a:spcAft>
                <a:spcPts val="0"/>
              </a:spcAft>
              <a:buClr>
                <a:schemeClr val="dk1"/>
              </a:buClr>
              <a:buSzPts val="1100"/>
              <a:buNone/>
            </a:pPr>
            <a:r>
              <a:rPr lang="en-GB" sz="1600">
                <a:solidFill>
                  <a:srgbClr val="000000"/>
                </a:solidFill>
              </a:rPr>
              <a:t>needed.</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1600"/>
              </a:spcBef>
              <a:spcAft>
                <a:spcPts val="0"/>
              </a:spcAft>
              <a:buClr>
                <a:schemeClr val="dk1"/>
              </a:buClr>
              <a:buSzPts val="1100"/>
              <a:buFont typeface="Arial"/>
              <a:buNone/>
            </a:pPr>
            <a:endParaRPr sz="1800"/>
          </a:p>
          <a:p>
            <a:pPr marL="0" lvl="0" indent="0" algn="l" rtl="0">
              <a:lnSpc>
                <a:spcPct val="115000"/>
              </a:lnSpc>
              <a:spcBef>
                <a:spcPts val="1600"/>
              </a:spcBef>
              <a:spcAft>
                <a:spcPts val="1600"/>
              </a:spcAft>
              <a:buSzPts val="1400"/>
              <a:buNone/>
            </a:pPr>
            <a:endParaRPr sz="1800"/>
          </a:p>
        </p:txBody>
      </p:sp>
      <p:sp>
        <p:nvSpPr>
          <p:cNvPr id="406" name="Google Shape;406;p71">
            <a:extLst>
              <a:ext uri="{C183D7F6-B498-43B3-948B-1728B52AA6E4}">
                <adec:decorative xmlns:adec="http://schemas.microsoft.com/office/drawing/2017/decorative" val="1"/>
              </a:ext>
            </a:extLst>
          </p:cNvPr>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
        <p:nvSpPr>
          <p:cNvPr id="404" name="Google Shape;404;p71">
            <a:extLst>
              <a:ext uri="{C183D7F6-B498-43B3-948B-1728B52AA6E4}">
                <adec:decorative xmlns:adec="http://schemas.microsoft.com/office/drawing/2017/decorative"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18</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10"/>
        <p:cNvGrpSpPr/>
        <p:nvPr/>
      </p:nvGrpSpPr>
      <p:grpSpPr>
        <a:xfrm>
          <a:off x="0" y="0"/>
          <a:ext cx="0" cy="0"/>
          <a:chOff x="0" y="0"/>
          <a:chExt cx="0" cy="0"/>
        </a:xfrm>
      </p:grpSpPr>
      <p:sp>
        <p:nvSpPr>
          <p:cNvPr id="411" name="Google Shape;411;p72"/>
          <p:cNvSpPr txBox="1">
            <a:spLocks noGrp="1"/>
          </p:cNvSpPr>
          <p:nvPr>
            <p:ph type="title"/>
          </p:nvPr>
        </p:nvSpPr>
        <p:spPr>
          <a:xfrm>
            <a:off x="2877150" y="2150850"/>
            <a:ext cx="33897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Marriage</a:t>
            </a:r>
            <a:r>
              <a:rPr lang="en-GB" dirty="0">
                <a:solidFill>
                  <a:srgbClr val="073763"/>
                </a:solidFill>
              </a:rPr>
              <a:t> </a:t>
            </a:r>
            <a:endParaRPr dirty="0">
              <a:solidFill>
                <a:srgbClr val="073763"/>
              </a:solidFill>
            </a:endParaRPr>
          </a:p>
        </p:txBody>
      </p:sp>
      <p:sp>
        <p:nvSpPr>
          <p:cNvPr id="412" name="Google Shape;412;p7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16"/>
        <p:cNvGrpSpPr/>
        <p:nvPr/>
      </p:nvGrpSpPr>
      <p:grpSpPr>
        <a:xfrm>
          <a:off x="0" y="0"/>
          <a:ext cx="0" cy="0"/>
          <a:chOff x="0" y="0"/>
          <a:chExt cx="0" cy="0"/>
        </a:xfrm>
      </p:grpSpPr>
      <p:sp>
        <p:nvSpPr>
          <p:cNvPr id="417" name="Google Shape;417;p73">
            <a:extLst>
              <a:ext uri="{C183D7F6-B498-43B3-948B-1728B52AA6E4}">
                <adec:decorative xmlns:adec="http://schemas.microsoft.com/office/drawing/2017/decorative" val="1"/>
              </a:ext>
            </a:extLst>
          </p:cNvPr>
          <p:cNvSpPr txBox="1">
            <a:spLocks noGrp="1"/>
          </p:cNvSpPr>
          <p:nvPr>
            <p:ph type="title"/>
          </p:nvPr>
        </p:nvSpPr>
        <p:spPr>
          <a:xfrm>
            <a:off x="148414" y="202711"/>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Marriage</a:t>
            </a:r>
            <a:endParaRPr dirty="0">
              <a:solidFill>
                <a:schemeClr val="accent1"/>
              </a:solidFill>
            </a:endParaRPr>
          </a:p>
        </p:txBody>
      </p:sp>
      <p:sp>
        <p:nvSpPr>
          <p:cNvPr id="418" name="Google Shape;418;p73">
            <a:extLst>
              <a:ext uri="{C183D7F6-B498-43B3-948B-1728B52AA6E4}">
                <adec:decorative xmlns:adec="http://schemas.microsoft.com/office/drawing/2017/decorative" val="1"/>
              </a:ext>
            </a:extLst>
          </p:cNvPr>
          <p:cNvSpPr txBox="1">
            <a:spLocks noGrp="1"/>
          </p:cNvSpPr>
          <p:nvPr>
            <p:ph type="body" idx="1"/>
          </p:nvPr>
        </p:nvSpPr>
        <p:spPr>
          <a:xfrm>
            <a:off x="191316" y="863550"/>
            <a:ext cx="5827843"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chemeClr val="dk1"/>
                </a:solidFill>
              </a:rPr>
              <a:t>Teach that in England marriage is when 2 people make a legal commitment to be partners for life. </a:t>
            </a:r>
            <a:endParaRPr dirty="0">
              <a:solidFill>
                <a:schemeClr val="dk1"/>
              </a:solidFill>
            </a:endParaRPr>
          </a:p>
          <a:p>
            <a:pPr marL="0" lvl="0" indent="0" algn="l" rtl="0">
              <a:spcBef>
                <a:spcPts val="1000"/>
              </a:spcBef>
              <a:spcAft>
                <a:spcPts val="0"/>
              </a:spcAft>
              <a:buNone/>
            </a:pPr>
            <a:r>
              <a:rPr lang="en-GB" dirty="0">
                <a:solidFill>
                  <a:schemeClr val="dk1"/>
                </a:solidFill>
              </a:rPr>
              <a:t>People choose to make this commitment for different reasons: </a:t>
            </a:r>
            <a:endParaRPr dirty="0">
              <a:solidFill>
                <a:schemeClr val="dk1"/>
              </a:solidFill>
            </a:endParaRPr>
          </a:p>
          <a:p>
            <a:pPr marL="457200" lvl="0" indent="-317500" algn="l" rtl="0">
              <a:spcBef>
                <a:spcPts val="1000"/>
              </a:spcBef>
              <a:spcAft>
                <a:spcPts val="0"/>
              </a:spcAft>
              <a:buClr>
                <a:schemeClr val="accent1"/>
              </a:buClr>
              <a:buSzPts val="1400"/>
              <a:buChar char="●"/>
            </a:pPr>
            <a:r>
              <a:rPr lang="en-GB" dirty="0">
                <a:solidFill>
                  <a:schemeClr val="dk1"/>
                </a:solidFill>
              </a:rPr>
              <a:t>for a sense of security, or wish to permanently join their life and build a family with a particular person </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to make a religious commitment as well as a legal one</a:t>
            </a:r>
            <a:endParaRPr dirty="0">
              <a:solidFill>
                <a:schemeClr val="dk1"/>
              </a:solidFill>
            </a:endParaRPr>
          </a:p>
          <a:p>
            <a:pPr marL="0" lvl="0" indent="0" algn="l" rtl="0">
              <a:spcBef>
                <a:spcPts val="1000"/>
              </a:spcBef>
              <a:spcAft>
                <a:spcPts val="0"/>
              </a:spcAft>
              <a:buNone/>
            </a:pPr>
            <a:r>
              <a:rPr lang="en-GB" dirty="0">
                <a:solidFill>
                  <a:schemeClr val="dk1"/>
                </a:solidFill>
              </a:rPr>
              <a:t>With sensitivity to pupils’ own experiences, explain that while marriage is intended to be lifelong, sometimes marriages end.</a:t>
            </a:r>
            <a:endParaRPr dirty="0">
              <a:solidFill>
                <a:schemeClr val="dk1"/>
              </a:solidFill>
            </a:endParaRPr>
          </a:p>
          <a:p>
            <a:pPr marL="0" lvl="0" indent="0" algn="l" rtl="0">
              <a:lnSpc>
                <a:spcPct val="115000"/>
              </a:lnSpc>
              <a:spcBef>
                <a:spcPts val="1000"/>
              </a:spcBef>
              <a:spcAft>
                <a:spcPts val="0"/>
              </a:spcAft>
              <a:buNone/>
            </a:pPr>
            <a:endParaRPr dirty="0">
              <a:solidFill>
                <a:schemeClr val="dk1"/>
              </a:solidFill>
            </a:endParaRPr>
          </a:p>
          <a:p>
            <a:pPr marL="0" lvl="0" indent="0" algn="l" rtl="0">
              <a:lnSpc>
                <a:spcPct val="115000"/>
              </a:lnSpc>
              <a:spcBef>
                <a:spcPts val="1000"/>
              </a:spcBef>
              <a:spcAft>
                <a:spcPts val="0"/>
              </a:spcAft>
              <a:buNone/>
            </a:pPr>
            <a:endParaRPr dirty="0">
              <a:solidFill>
                <a:schemeClr val="dk1"/>
              </a:solidFill>
            </a:endParaRPr>
          </a:p>
          <a:p>
            <a:pPr marL="0" lvl="0" indent="0" algn="l" rtl="0">
              <a:lnSpc>
                <a:spcPct val="115000"/>
              </a:lnSpc>
              <a:spcBef>
                <a:spcPts val="1000"/>
              </a:spcBef>
              <a:spcAft>
                <a:spcPts val="0"/>
              </a:spcAft>
              <a:buNone/>
            </a:pPr>
            <a:endParaRPr dirty="0">
              <a:solidFill>
                <a:schemeClr val="dk1"/>
              </a:solidFill>
            </a:endParaRPr>
          </a:p>
          <a:p>
            <a:pPr marL="0" lvl="0" indent="0" algn="l" rtl="0">
              <a:spcBef>
                <a:spcPts val="1000"/>
              </a:spcBef>
              <a:spcAft>
                <a:spcPts val="0"/>
              </a:spcAft>
              <a:buClr>
                <a:schemeClr val="dk1"/>
              </a:buClr>
              <a:buSzPts val="1100"/>
              <a:buFont typeface="Arial"/>
              <a:buNone/>
            </a:pPr>
            <a:endParaRPr dirty="0">
              <a:solidFill>
                <a:schemeClr val="dk1"/>
              </a:solidFill>
            </a:endParaRPr>
          </a:p>
        </p:txBody>
      </p:sp>
      <p:sp>
        <p:nvSpPr>
          <p:cNvPr id="420" name="Google Shape;420;p73">
            <a:extLst>
              <a:ext uri="{C183D7F6-B498-43B3-948B-1728B52AA6E4}">
                <adec:decorative xmlns:adec="http://schemas.microsoft.com/office/drawing/2017/decorative" val="1"/>
              </a:ext>
            </a:extLst>
          </p:cNvPr>
          <p:cNvSpPr txBox="1">
            <a:spLocks noGrp="1"/>
          </p:cNvSpPr>
          <p:nvPr>
            <p:ph type="body" idx="4294967295"/>
          </p:nvPr>
        </p:nvSpPr>
        <p:spPr>
          <a:xfrm>
            <a:off x="6257109" y="215900"/>
            <a:ext cx="2695575" cy="213995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that marriage represents a formal and legally recognised commitment of 2 people to each other which is intended to be lifelong.</a:t>
            </a:r>
            <a:endParaRPr sz="1800" dirty="0"/>
          </a:p>
          <a:p>
            <a:pPr marL="0" lvl="0" indent="0" algn="l" rtl="0">
              <a:lnSpc>
                <a:spcPct val="115000"/>
              </a:lnSpc>
              <a:spcBef>
                <a:spcPts val="1600"/>
              </a:spcBef>
              <a:spcAft>
                <a:spcPts val="1600"/>
              </a:spcAft>
              <a:buSzPts val="1400"/>
              <a:buNone/>
            </a:pPr>
            <a:endParaRPr sz="1800" dirty="0"/>
          </a:p>
        </p:txBody>
      </p:sp>
      <p:sp>
        <p:nvSpPr>
          <p:cNvPr id="419" name="Google Shape;419;p73">
            <a:extLst>
              <a:ext uri="{C183D7F6-B498-43B3-948B-1728B52AA6E4}">
                <adec:decorative xmlns:adec="http://schemas.microsoft.com/office/drawing/2017/decorative" val="1"/>
              </a:ext>
            </a:extLst>
          </p:cNvPr>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20</a:t>
            </a:fld>
            <a:endParaRPr/>
          </a:p>
        </p:txBody>
      </p:sp>
      <p:sp>
        <p:nvSpPr>
          <p:cNvPr id="421" name="Google Shape;421;p73">
            <a:extLst>
              <a:ext uri="{C183D7F6-B498-43B3-948B-1728B52AA6E4}">
                <adec:decorative xmlns:adec="http://schemas.microsoft.com/office/drawing/2017/decorative" val="1"/>
              </a:ext>
            </a:extLst>
          </p:cNvPr>
          <p:cNvSpPr txBox="1">
            <a:spLocks noGrp="1"/>
          </p:cNvSpPr>
          <p:nvPr>
            <p:ph type="subTitle" idx="4294967295"/>
          </p:nvPr>
        </p:nvSpPr>
        <p:spPr>
          <a:xfrm>
            <a:off x="7791738" y="4467714"/>
            <a:ext cx="1077912" cy="473075"/>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36"/>
        <p:cNvGrpSpPr/>
        <p:nvPr/>
      </p:nvGrpSpPr>
      <p:grpSpPr>
        <a:xfrm>
          <a:off x="0" y="0"/>
          <a:ext cx="0" cy="0"/>
          <a:chOff x="0" y="0"/>
          <a:chExt cx="0" cy="0"/>
        </a:xfrm>
      </p:grpSpPr>
      <p:sp>
        <p:nvSpPr>
          <p:cNvPr id="637" name="Google Shape;637;p99"/>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Good practice approaches (1)</a:t>
            </a:r>
            <a:endParaRPr dirty="0">
              <a:solidFill>
                <a:schemeClr val="accent1"/>
              </a:solidFill>
            </a:endParaRPr>
          </a:p>
          <a:p>
            <a:pPr marL="0" lvl="0" indent="0" algn="l" rtl="0">
              <a:spcBef>
                <a:spcPts val="0"/>
              </a:spcBef>
              <a:spcAft>
                <a:spcPts val="0"/>
              </a:spcAft>
              <a:buNone/>
            </a:pPr>
            <a:endParaRPr dirty="0">
              <a:solidFill>
                <a:schemeClr val="accent1"/>
              </a:solidFill>
            </a:endParaRPr>
          </a:p>
          <a:p>
            <a:pPr marL="0" lvl="0" indent="0" algn="l" rtl="0">
              <a:spcBef>
                <a:spcPts val="0"/>
              </a:spcBef>
              <a:spcAft>
                <a:spcPts val="0"/>
              </a:spcAft>
              <a:buNone/>
            </a:pPr>
            <a:endParaRPr dirty="0">
              <a:solidFill>
                <a:srgbClr val="073763"/>
              </a:solidFill>
            </a:endParaRPr>
          </a:p>
        </p:txBody>
      </p:sp>
      <p:sp>
        <p:nvSpPr>
          <p:cNvPr id="638" name="Google Shape;638;p99"/>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solidFill>
                  <a:schemeClr val="tx1"/>
                </a:solidFill>
              </a:rPr>
              <a:t>Ensure information is taught at the right time</a:t>
            </a:r>
            <a:r>
              <a:rPr lang="en-GB" sz="1800" dirty="0">
                <a:solidFill>
                  <a:schemeClr val="tx1"/>
                </a:solidFill>
              </a:rPr>
              <a:t> so that pupils are not lacking the knowledge to make informed decisions in relationships with family members and other people outside of their family.</a:t>
            </a:r>
            <a:endParaRPr sz="1800" dirty="0">
              <a:solidFill>
                <a:schemeClr val="tx1"/>
              </a:solidFill>
            </a:endParaRPr>
          </a:p>
          <a:p>
            <a:pPr marL="0" lvl="0" indent="0" algn="l" rtl="0">
              <a:spcBef>
                <a:spcPts val="1000"/>
              </a:spcBef>
              <a:spcAft>
                <a:spcPts val="0"/>
              </a:spcAft>
              <a:buClr>
                <a:schemeClr val="dk1"/>
              </a:buClr>
              <a:buSzPts val="1100"/>
              <a:buFont typeface="Arial"/>
              <a:buNone/>
            </a:pPr>
            <a:r>
              <a:rPr lang="en-GB" sz="1800" b="1" dirty="0">
                <a:solidFill>
                  <a:schemeClr val="tx1"/>
                </a:solidFill>
              </a:rPr>
              <a:t>Embed the school’s own policies on equality and behaviour,</a:t>
            </a:r>
            <a:r>
              <a:rPr lang="en-GB" sz="1800" dirty="0">
                <a:solidFill>
                  <a:schemeClr val="tx1"/>
                </a:solidFill>
              </a:rPr>
              <a:t> ensuring pupils and parents or carers are aware of the rules and consequences. </a:t>
            </a:r>
            <a:endParaRPr sz="1800" dirty="0">
              <a:solidFill>
                <a:schemeClr val="tx1"/>
              </a:solidFill>
            </a:endParaRPr>
          </a:p>
          <a:p>
            <a:pPr marL="0" lvl="0" indent="0" algn="l" rtl="0">
              <a:spcBef>
                <a:spcPts val="1000"/>
              </a:spcBef>
              <a:spcAft>
                <a:spcPts val="0"/>
              </a:spcAft>
              <a:buClr>
                <a:schemeClr val="dk1"/>
              </a:buClr>
              <a:buSzPts val="1100"/>
              <a:buFont typeface="Arial"/>
              <a:buNone/>
            </a:pPr>
            <a:r>
              <a:rPr lang="en-GB" sz="1800" b="1" dirty="0">
                <a:solidFill>
                  <a:schemeClr val="tx1"/>
                </a:solidFill>
              </a:rPr>
              <a:t>Teach pupils about the diversity of families, e.g. single parents, step-families and care scenarios. </a:t>
            </a:r>
            <a:r>
              <a:rPr lang="en-GB" sz="1800" dirty="0">
                <a:solidFill>
                  <a:schemeClr val="tx1"/>
                </a:solidFill>
              </a:rPr>
              <a:t>By the end of secondary school pupils should also have been taught LGBT content. This should be integrated into the teaching programme as relevant. </a:t>
            </a:r>
            <a:endParaRPr sz="1800" dirty="0">
              <a:solidFill>
                <a:schemeClr val="tx1"/>
              </a:solidFill>
            </a:endParaRPr>
          </a:p>
          <a:p>
            <a:pPr marL="0" lvl="0" indent="0" algn="l" rtl="0">
              <a:spcBef>
                <a:spcPts val="1000"/>
              </a:spcBef>
              <a:spcAft>
                <a:spcPts val="0"/>
              </a:spcAft>
              <a:buClr>
                <a:schemeClr val="dk1"/>
              </a:buClr>
              <a:buSzPts val="1100"/>
              <a:buFont typeface="Arial"/>
              <a:buNone/>
            </a:pPr>
            <a:endParaRPr sz="1800" dirty="0"/>
          </a:p>
          <a:p>
            <a:pPr marL="0" lvl="0" indent="0" algn="l" rtl="0">
              <a:spcBef>
                <a:spcPts val="1000"/>
              </a:spcBef>
              <a:spcAft>
                <a:spcPts val="0"/>
              </a:spcAft>
              <a:buClr>
                <a:schemeClr val="dk1"/>
              </a:buClr>
              <a:buSzPts val="1100"/>
              <a:buFont typeface="Arial"/>
              <a:buNone/>
            </a:pPr>
            <a:endParaRPr sz="1800" dirty="0"/>
          </a:p>
          <a:p>
            <a:pPr marL="0" lvl="0" indent="0" algn="l" rtl="0">
              <a:spcBef>
                <a:spcPts val="0"/>
              </a:spcBef>
              <a:spcAft>
                <a:spcPts val="0"/>
              </a:spcAft>
              <a:buNone/>
            </a:pPr>
            <a:endParaRPr sz="1800" dirty="0"/>
          </a:p>
          <a:p>
            <a:pPr marL="0" lvl="0" indent="0" algn="l" rtl="0">
              <a:spcBef>
                <a:spcPts val="100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39" name="Google Shape;639;p99"/>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40" name="Google Shape;640;p99"/>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21</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44"/>
        <p:cNvGrpSpPr/>
        <p:nvPr/>
      </p:nvGrpSpPr>
      <p:grpSpPr>
        <a:xfrm>
          <a:off x="0" y="0"/>
          <a:ext cx="0" cy="0"/>
          <a:chOff x="0" y="0"/>
          <a:chExt cx="0" cy="0"/>
        </a:xfrm>
      </p:grpSpPr>
      <p:sp>
        <p:nvSpPr>
          <p:cNvPr id="645" name="Google Shape;645;p100"/>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Good practice approaches (2)</a:t>
            </a:r>
            <a:endParaRPr dirty="0">
              <a:solidFill>
                <a:schemeClr val="accent1"/>
              </a:solidFill>
            </a:endParaRPr>
          </a:p>
          <a:p>
            <a:pPr marL="0" lvl="0" indent="0" algn="l" rtl="0">
              <a:spcBef>
                <a:spcPts val="0"/>
              </a:spcBef>
              <a:spcAft>
                <a:spcPts val="0"/>
              </a:spcAft>
              <a:buNone/>
            </a:pPr>
            <a:endParaRPr dirty="0">
              <a:solidFill>
                <a:schemeClr val="accent1"/>
              </a:solidFill>
            </a:endParaRPr>
          </a:p>
          <a:p>
            <a:pPr marL="0" lvl="0" indent="0" algn="l" rtl="0">
              <a:spcBef>
                <a:spcPts val="0"/>
              </a:spcBef>
              <a:spcAft>
                <a:spcPts val="0"/>
              </a:spcAft>
              <a:buNone/>
            </a:pPr>
            <a:endParaRPr dirty="0">
              <a:solidFill>
                <a:srgbClr val="073763"/>
              </a:solidFill>
            </a:endParaRPr>
          </a:p>
        </p:txBody>
      </p:sp>
      <p:sp>
        <p:nvSpPr>
          <p:cNvPr id="646" name="Google Shape;646;p100"/>
          <p:cNvSpPr txBox="1">
            <a:spLocks noGrp="1"/>
          </p:cNvSpPr>
          <p:nvPr>
            <p:ph type="body" idx="1"/>
          </p:nvPr>
        </p:nvSpPr>
        <p:spPr>
          <a:xfrm>
            <a:off x="269999" y="914400"/>
            <a:ext cx="8451969"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solidFill>
                  <a:schemeClr val="dk1"/>
                </a:solidFill>
              </a:rPr>
              <a:t>Respond positively to children’s descriptions of who is in their family</a:t>
            </a:r>
            <a:r>
              <a:rPr lang="en-GB" sz="1800" dirty="0">
                <a:solidFill>
                  <a:schemeClr val="dk1"/>
                </a:solidFill>
              </a:rPr>
              <a:t>. For example, some children may think of their pets or close friends of their parents or carers as being part of their family. </a:t>
            </a:r>
            <a:endParaRPr sz="1800" dirty="0">
              <a:solidFill>
                <a:schemeClr val="dk1"/>
              </a:solidFill>
            </a:endParaRPr>
          </a:p>
          <a:p>
            <a:pPr marL="0" lvl="0" indent="0" algn="l" rtl="0">
              <a:spcBef>
                <a:spcPts val="1000"/>
              </a:spcBef>
              <a:spcAft>
                <a:spcPts val="0"/>
              </a:spcAft>
              <a:buNone/>
            </a:pPr>
            <a:r>
              <a:rPr lang="en-GB" sz="1800" b="1" dirty="0">
                <a:solidFill>
                  <a:schemeClr val="dk1"/>
                </a:solidFill>
              </a:rPr>
              <a:t>When teaching about the diversity of families, reflect that not all children will be biologically related to their family</a:t>
            </a:r>
            <a:r>
              <a:rPr lang="en-GB" sz="1800" dirty="0">
                <a:solidFill>
                  <a:schemeClr val="dk1"/>
                </a:solidFill>
              </a:rPr>
              <a:t>. Some may be adopted, in foster care, or in a children’s home. Also consider that some families use surrogacy or IVF to have a child.</a:t>
            </a:r>
            <a:endParaRPr sz="1800" dirty="0">
              <a:solidFill>
                <a:schemeClr val="dk1"/>
              </a:solidFill>
            </a:endParaRPr>
          </a:p>
          <a:p>
            <a:pPr marL="0" lvl="0" indent="0" algn="l" rtl="0">
              <a:spcBef>
                <a:spcPts val="1000"/>
              </a:spcBef>
              <a:spcAft>
                <a:spcPts val="0"/>
              </a:spcAft>
              <a:buNone/>
            </a:pPr>
            <a:r>
              <a:rPr lang="en-GB" sz="1800" b="1" dirty="0">
                <a:solidFill>
                  <a:schemeClr val="tx1"/>
                </a:solidFill>
              </a:rPr>
              <a:t>Consider the notion of kinship when talking about families</a:t>
            </a:r>
            <a:r>
              <a:rPr lang="en-GB" sz="1800" dirty="0">
                <a:solidFill>
                  <a:schemeClr val="tx1"/>
                </a:solidFill>
              </a:rPr>
              <a:t>. To some children, the concept of the extended family will be very important, and there will be opportunities to discuss people beyond parents or carers who have committed to providing a nurturing environment for children.</a:t>
            </a:r>
            <a:endParaRPr sz="1800" dirty="0">
              <a:solidFill>
                <a:schemeClr val="tx1"/>
              </a:solidFill>
            </a:endParaRPr>
          </a:p>
          <a:p>
            <a:pPr marL="0" lvl="0" indent="0" algn="l" rtl="0">
              <a:spcBef>
                <a:spcPts val="1000"/>
              </a:spcBef>
              <a:spcAft>
                <a:spcPts val="0"/>
              </a:spcAft>
              <a:buNone/>
            </a:pPr>
            <a:endParaRPr sz="1800" dirty="0"/>
          </a:p>
          <a:p>
            <a:pPr marL="0" lvl="0" indent="0" algn="l" rtl="0">
              <a:lnSpc>
                <a:spcPct val="100000"/>
              </a:lnSpc>
              <a:spcBef>
                <a:spcPts val="100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47" name="Google Shape;647;p100"/>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48" name="Google Shape;648;p10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22</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52"/>
        <p:cNvGrpSpPr/>
        <p:nvPr/>
      </p:nvGrpSpPr>
      <p:grpSpPr>
        <a:xfrm>
          <a:off x="0" y="0"/>
          <a:ext cx="0" cy="0"/>
          <a:chOff x="0" y="0"/>
          <a:chExt cx="0" cy="0"/>
        </a:xfrm>
      </p:grpSpPr>
      <p:sp>
        <p:nvSpPr>
          <p:cNvPr id="653" name="Google Shape;653;p101"/>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Good practice approaches (3)</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54" name="Google Shape;654;p101"/>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solidFill>
                  <a:schemeClr val="dk1"/>
                </a:solidFill>
              </a:rPr>
              <a:t>Bear in mind that some children may not recognise their family in descriptions of healthy family life</a:t>
            </a:r>
            <a:r>
              <a:rPr lang="en-GB" sz="1800" dirty="0">
                <a:solidFill>
                  <a:schemeClr val="dk1"/>
                </a:solidFill>
              </a:rPr>
              <a:t>. Stress that families care for each other in different ways and there are many ways for families to be happy together. Refer to your school’s safeguarding procedures and other training modules such as ‘being safe’ if you are concerned about a child’s situation at home. </a:t>
            </a:r>
            <a:endParaRPr sz="1800" dirty="0">
              <a:solidFill>
                <a:schemeClr val="dk1"/>
              </a:solidFill>
            </a:endParaRPr>
          </a:p>
          <a:p>
            <a:pPr marL="0" lvl="0" indent="0" algn="l" rtl="0">
              <a:spcBef>
                <a:spcPts val="1000"/>
              </a:spcBef>
              <a:spcAft>
                <a:spcPts val="0"/>
              </a:spcAft>
              <a:buNone/>
            </a:pPr>
            <a:r>
              <a:rPr lang="en-GB" sz="1800" b="1" dirty="0">
                <a:solidFill>
                  <a:schemeClr val="dk1"/>
                </a:solidFill>
              </a:rPr>
              <a:t>Consult your school's designated teacher</a:t>
            </a:r>
            <a:r>
              <a:rPr lang="en-GB" sz="1800" dirty="0">
                <a:solidFill>
                  <a:schemeClr val="dk1"/>
                </a:solidFill>
              </a:rPr>
              <a:t> to decide how to manage any concerns relating to looked-after children.</a:t>
            </a:r>
            <a:endParaRPr sz="1800" dirty="0">
              <a:solidFill>
                <a:schemeClr val="dk1"/>
              </a:solidFill>
            </a:endParaRPr>
          </a:p>
          <a:p>
            <a:pPr marL="0" lvl="0" indent="0" algn="l" rtl="0">
              <a:spcBef>
                <a:spcPts val="1000"/>
              </a:spcBef>
              <a:spcAft>
                <a:spcPts val="0"/>
              </a:spcAft>
              <a:buNone/>
            </a:pPr>
            <a:endParaRPr sz="1800" dirty="0">
              <a:solidFill>
                <a:schemeClr val="dk1"/>
              </a:solidFill>
            </a:endParaRPr>
          </a:p>
          <a:p>
            <a:pPr marL="0" lvl="0" indent="0" algn="l" rtl="0">
              <a:spcBef>
                <a:spcPts val="100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55" name="Google Shape;655;p101"/>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a:solidFill>
                  <a:srgbClr val="FFFFFF"/>
                </a:solidFill>
              </a:rPr>
              <a:t>Good practice</a:t>
            </a:r>
            <a:endParaRPr b="1">
              <a:solidFill>
                <a:srgbClr val="FFFFFF"/>
              </a:solidFill>
            </a:endParaRPr>
          </a:p>
        </p:txBody>
      </p:sp>
      <p:sp>
        <p:nvSpPr>
          <p:cNvPr id="656" name="Google Shape;656;p10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dirty="0"/>
          </a:p>
        </p:txBody>
      </p:sp>
    </p:spTree>
  </p:cSld>
  <p:clrMapOvr>
    <a:masterClrMapping/>
  </p:clrMapOvr>
</p:sld>
</file>

<file path=ppt/theme/theme1.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514</TotalTime>
  <Words>1826</Words>
  <Application>Microsoft Office PowerPoint</Application>
  <PresentationFormat>On-screen Show (16:9)</PresentationFormat>
  <Paragraphs>229</Paragraphs>
  <Slides>23</Slides>
  <Notes>23</Notes>
  <HiddenSlides>0</HiddenSlides>
  <MMClips>0</MMClips>
  <ScaleCrop>false</ScaleCrop>
  <HeadingPairs>
    <vt:vector size="6" baseType="variant">
      <vt:variant>
        <vt:lpstr>Fonts Used</vt:lpstr>
      </vt:variant>
      <vt:variant>
        <vt:i4>1</vt:i4>
      </vt:variant>
      <vt:variant>
        <vt:lpstr>Theme</vt:lpstr>
      </vt:variant>
      <vt:variant>
        <vt:i4>3</vt:i4>
      </vt:variant>
      <vt:variant>
        <vt:lpstr>Slide Titles</vt:lpstr>
      </vt:variant>
      <vt:variant>
        <vt:i4>23</vt:i4>
      </vt:variant>
    </vt:vector>
  </HeadingPairs>
  <TitlesOfParts>
    <vt:vector size="27" baseType="lpstr">
      <vt:lpstr>Arial</vt:lpstr>
      <vt:lpstr>Simple Light</vt:lpstr>
      <vt:lpstr>Simple Light</vt:lpstr>
      <vt:lpstr>Simple Light</vt:lpstr>
      <vt:lpstr>Teaching about families and  people who care for me </vt:lpstr>
      <vt:lpstr>Teaching the new curriculum</vt:lpstr>
      <vt:lpstr>Related topics</vt:lpstr>
      <vt:lpstr>Related guidance</vt:lpstr>
      <vt:lpstr>Primary curriculum</vt:lpstr>
      <vt:lpstr>Introducing the family</vt:lpstr>
      <vt:lpstr>Introducing the family </vt:lpstr>
      <vt:lpstr>Security, love and guidance </vt:lpstr>
      <vt:lpstr>Support when we need it most </vt:lpstr>
      <vt:lpstr>Different types of family  </vt:lpstr>
      <vt:lpstr>Respecting difference </vt:lpstr>
      <vt:lpstr>Appreciating diversity </vt:lpstr>
      <vt:lpstr>Healthy family life</vt:lpstr>
      <vt:lpstr>Healthy family life </vt:lpstr>
      <vt:lpstr>Difficult times in families </vt:lpstr>
      <vt:lpstr>Feeling unhappy or unsafe</vt:lpstr>
      <vt:lpstr>Unhappy or unsafe relationships </vt:lpstr>
      <vt:lpstr>How to ask for help or advice  </vt:lpstr>
      <vt:lpstr>Marriage </vt:lpstr>
      <vt:lpstr>Marriage</vt:lpstr>
      <vt:lpstr>Good practice approaches (1)  </vt:lpstr>
      <vt:lpstr>Good practice approaches (2)  </vt:lpstr>
      <vt:lpstr>Good practice approaches (3)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about families</dc:title>
  <dc:creator>Tracy Okuma</dc:creator>
  <cp:lastModifiedBy>Tracy Okuma</cp:lastModifiedBy>
  <cp:revision>10</cp:revision>
  <cp:lastPrinted>2020-12-07T13:50:20Z</cp:lastPrinted>
  <dcterms:modified xsi:type="dcterms:W3CDTF">2021-01-19T10:16:33Z</dcterms:modified>
</cp:coreProperties>
</file>