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605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30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828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562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7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024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47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45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067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51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43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3291-1619-4E82-9509-5C7058BC37DA}" type="datetimeFigureOut">
              <a:rPr lang="en-GB" smtClean="0"/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C96EF-8701-409E-938A-68B5788759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90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3" t="13037" r="15667" b="14088"/>
          <a:stretch/>
        </p:blipFill>
        <p:spPr bwMode="auto">
          <a:xfrm>
            <a:off x="179512" y="789709"/>
            <a:ext cx="8784976" cy="4859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474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3" t="11706" r="15889" b="14484"/>
          <a:stretch/>
        </p:blipFill>
        <p:spPr bwMode="auto">
          <a:xfrm>
            <a:off x="179512" y="1124744"/>
            <a:ext cx="8694216" cy="493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11508" r="15666" b="14484"/>
          <a:stretch/>
        </p:blipFill>
        <p:spPr bwMode="auto">
          <a:xfrm>
            <a:off x="323528" y="1052736"/>
            <a:ext cx="8636722" cy="488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11706" r="15666" b="14394"/>
          <a:stretch/>
        </p:blipFill>
        <p:spPr bwMode="auto">
          <a:xfrm>
            <a:off x="297485" y="1029931"/>
            <a:ext cx="8723246" cy="492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6" t="10913" r="15778" b="14484"/>
          <a:stretch/>
        </p:blipFill>
        <p:spPr bwMode="auto">
          <a:xfrm>
            <a:off x="179512" y="763924"/>
            <a:ext cx="8640960" cy="491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11905" r="15778" b="14393"/>
          <a:stretch/>
        </p:blipFill>
        <p:spPr bwMode="auto">
          <a:xfrm>
            <a:off x="251520" y="973439"/>
            <a:ext cx="8568952" cy="4830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11706" r="15555" b="14204"/>
          <a:stretch/>
        </p:blipFill>
        <p:spPr bwMode="auto">
          <a:xfrm>
            <a:off x="179512" y="833233"/>
            <a:ext cx="8795254" cy="49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8" t="11905" r="15889" b="14484"/>
          <a:stretch/>
        </p:blipFill>
        <p:spPr bwMode="auto">
          <a:xfrm>
            <a:off x="251520" y="958102"/>
            <a:ext cx="8665751" cy="4878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9" t="11706" r="15555" b="14015"/>
          <a:stretch/>
        </p:blipFill>
        <p:spPr bwMode="auto">
          <a:xfrm>
            <a:off x="318833" y="836713"/>
            <a:ext cx="8618574" cy="487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4" t="11706" r="15555" b="14683"/>
          <a:stretch/>
        </p:blipFill>
        <p:spPr bwMode="auto">
          <a:xfrm>
            <a:off x="377212" y="1049252"/>
            <a:ext cx="8515268" cy="475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9" t="12699" r="15555" b="14393"/>
          <a:stretch/>
        </p:blipFill>
        <p:spPr bwMode="auto">
          <a:xfrm>
            <a:off x="179512" y="969043"/>
            <a:ext cx="8803170" cy="4889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2" t="11905" r="15666" b="15151"/>
          <a:stretch/>
        </p:blipFill>
        <p:spPr bwMode="auto">
          <a:xfrm>
            <a:off x="323528" y="908719"/>
            <a:ext cx="8626108" cy="479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5" t="11905" r="15889" b="14205"/>
          <a:stretch/>
        </p:blipFill>
        <p:spPr bwMode="auto">
          <a:xfrm>
            <a:off x="179512" y="890494"/>
            <a:ext cx="8784976" cy="495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8" t="12103" r="17117" b="15675"/>
          <a:stretch/>
        </p:blipFill>
        <p:spPr bwMode="auto">
          <a:xfrm>
            <a:off x="251520" y="836712"/>
            <a:ext cx="8659154" cy="4867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11508" r="15778" b="14881"/>
          <a:stretch/>
        </p:blipFill>
        <p:spPr bwMode="auto">
          <a:xfrm>
            <a:off x="323528" y="833430"/>
            <a:ext cx="8640960" cy="486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2" t="12104" r="16336" b="14285"/>
          <a:stretch/>
        </p:blipFill>
        <p:spPr bwMode="auto">
          <a:xfrm>
            <a:off x="251520" y="692696"/>
            <a:ext cx="8662992" cy="4929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7" t="12303" r="16113" b="14087"/>
          <a:stretch/>
        </p:blipFill>
        <p:spPr bwMode="auto">
          <a:xfrm>
            <a:off x="251520" y="908720"/>
            <a:ext cx="8737759" cy="493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6" t="11508" r="16558" b="15080"/>
          <a:stretch/>
        </p:blipFill>
        <p:spPr bwMode="auto">
          <a:xfrm>
            <a:off x="251520" y="764704"/>
            <a:ext cx="8737195" cy="4988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2" t="11706" r="15778" b="14484"/>
          <a:stretch/>
        </p:blipFill>
        <p:spPr bwMode="auto">
          <a:xfrm>
            <a:off x="251520" y="908719"/>
            <a:ext cx="8807503" cy="498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7" t="11905" r="16838" b="14584"/>
          <a:stretch/>
        </p:blipFill>
        <p:spPr bwMode="auto">
          <a:xfrm>
            <a:off x="251520" y="908720"/>
            <a:ext cx="8616504" cy="490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6" t="12302" r="16781" b="14394"/>
          <a:stretch/>
        </p:blipFill>
        <p:spPr bwMode="auto">
          <a:xfrm>
            <a:off x="323528" y="908720"/>
            <a:ext cx="8601739" cy="484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1" t="11508" r="15220" b="14395"/>
          <a:stretch/>
        </p:blipFill>
        <p:spPr bwMode="auto">
          <a:xfrm>
            <a:off x="467544" y="836712"/>
            <a:ext cx="8385184" cy="470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2" t="11552" r="15332" b="14088"/>
          <a:stretch/>
        </p:blipFill>
        <p:spPr bwMode="auto">
          <a:xfrm>
            <a:off x="98576" y="917579"/>
            <a:ext cx="8793904" cy="495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9096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5" t="12500" r="16113" b="14772"/>
          <a:stretch/>
        </p:blipFill>
        <p:spPr bwMode="auto">
          <a:xfrm>
            <a:off x="251520" y="980728"/>
            <a:ext cx="8661726" cy="4821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8" t="11706" r="15443" b="14088"/>
          <a:stretch/>
        </p:blipFill>
        <p:spPr bwMode="auto">
          <a:xfrm>
            <a:off x="251520" y="908720"/>
            <a:ext cx="8737760" cy="492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8" t="11111" r="15443" b="14087"/>
          <a:stretch/>
        </p:blipFill>
        <p:spPr bwMode="auto">
          <a:xfrm>
            <a:off x="288388" y="908720"/>
            <a:ext cx="8712968" cy="495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0" t="11706" r="23013" b="14584"/>
          <a:stretch/>
        </p:blipFill>
        <p:spPr bwMode="auto">
          <a:xfrm>
            <a:off x="251520" y="620688"/>
            <a:ext cx="8608950" cy="539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8" t="11706" r="15443" b="15151"/>
          <a:stretch/>
        </p:blipFill>
        <p:spPr bwMode="auto">
          <a:xfrm>
            <a:off x="395536" y="764704"/>
            <a:ext cx="8609211" cy="479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11706" r="15778" b="14204"/>
          <a:stretch/>
        </p:blipFill>
        <p:spPr bwMode="auto">
          <a:xfrm>
            <a:off x="251520" y="836711"/>
            <a:ext cx="8709990" cy="493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11508" r="15666" b="14015"/>
          <a:stretch/>
        </p:blipFill>
        <p:spPr bwMode="auto">
          <a:xfrm>
            <a:off x="251520" y="730959"/>
            <a:ext cx="8708730" cy="496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252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On-screen Show (4:3)</PresentationFormat>
  <Paragraphs>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Warwickshire County Council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AuthorisedUser</dc:creator>
  <cp:lastModifiedBy>AuthorisedUser</cp:lastModifiedBy>
  <cp:revision>8</cp:revision>
  <dcterms:created xsi:type="dcterms:W3CDTF">2015-12-15T11:53:16Z</dcterms:created>
  <dcterms:modified xsi:type="dcterms:W3CDTF">2015-12-15T12:22:39Z</dcterms:modified>
</cp:coreProperties>
</file>