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3"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9144000"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6" d="100"/>
          <a:sy n="76" d="100"/>
        </p:scale>
        <p:origin x="-1206" y="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962399" cy="342899"/>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5180012" y="0"/>
            <a:ext cx="3962399" cy="342899"/>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914400" y="3257550"/>
            <a:ext cx="7315200" cy="3086099"/>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6513512"/>
            <a:ext cx="3962399" cy="34289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294559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
        <p:cNvGrpSpPr/>
        <p:nvPr/>
      </p:nvGrpSpPr>
      <p:grpSpPr>
        <a:xfrm>
          <a:off x="0" y="0"/>
          <a:ext cx="0" cy="0"/>
          <a:chOff x="0" y="0"/>
          <a:chExt cx="0" cy="0"/>
        </a:xfrm>
      </p:grpSpPr>
      <p:sp>
        <p:nvSpPr>
          <p:cNvPr id="48" name="Shape 48"/>
          <p:cNvSpPr>
            <a:spLocks noGrp="1" noRot="1" noChangeAspect="1"/>
          </p:cNvSpPr>
          <p:nvPr>
            <p:ph type="sldImg" idx="2"/>
          </p:nvPr>
        </p:nvSpPr>
        <p:spPr>
          <a:xfrm>
            <a:off x="2857500" y="514350"/>
            <a:ext cx="3429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9" name="Shape 49"/>
          <p:cNvSpPr txBox="1">
            <a:spLocks noGrp="1"/>
          </p:cNvSpPr>
          <p:nvPr>
            <p:ph type="body" idx="1"/>
          </p:nvPr>
        </p:nvSpPr>
        <p:spPr>
          <a:xfrm>
            <a:off x="914400" y="3257550"/>
            <a:ext cx="7315200" cy="30860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50" name="Shape 50"/>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2058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2857500" y="514350"/>
            <a:ext cx="3429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9" name="Shape 149"/>
          <p:cNvSpPr txBox="1">
            <a:spLocks noGrp="1"/>
          </p:cNvSpPr>
          <p:nvPr>
            <p:ph type="body" idx="1"/>
          </p:nvPr>
        </p:nvSpPr>
        <p:spPr>
          <a:xfrm>
            <a:off x="914400" y="3257550"/>
            <a:ext cx="7315200" cy="30860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Run through the slide.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Encourage pupils to look at some real packaging. What surprises them?</a:t>
            </a:r>
          </a:p>
        </p:txBody>
      </p:sp>
      <p:sp>
        <p:nvSpPr>
          <p:cNvPr id="150" name="Shape 150"/>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10</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7197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a:spLocks noGrp="1" noRot="1" noChangeAspect="1"/>
          </p:cNvSpPr>
          <p:nvPr>
            <p:ph type="sldImg" idx="2"/>
          </p:nvPr>
        </p:nvSpPr>
        <p:spPr>
          <a:xfrm>
            <a:off x="2857500" y="514350"/>
            <a:ext cx="3429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0" name="Shape 60"/>
          <p:cNvSpPr txBox="1">
            <a:spLocks noGrp="1"/>
          </p:cNvSpPr>
          <p:nvPr>
            <p:ph type="body" idx="1"/>
          </p:nvPr>
        </p:nvSpPr>
        <p:spPr>
          <a:xfrm>
            <a:off x="914400" y="3257550"/>
            <a:ext cx="7315200" cy="30860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Explain to pupils why food packaging often has food labels.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Where is this labelling usually found?</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Do they ever look at food labels? Why/why not?</a:t>
            </a:r>
          </a:p>
        </p:txBody>
      </p:sp>
      <p:sp>
        <p:nvSpPr>
          <p:cNvPr id="61" name="Shape 61"/>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4834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2857500" y="514350"/>
            <a:ext cx="3429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9" name="Shape 69"/>
          <p:cNvSpPr txBox="1">
            <a:spLocks noGrp="1"/>
          </p:cNvSpPr>
          <p:nvPr>
            <p:ph type="body" idx="1"/>
          </p:nvPr>
        </p:nvSpPr>
        <p:spPr>
          <a:xfrm>
            <a:off x="914400" y="3257550"/>
            <a:ext cx="7315200" cy="30860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Arial"/>
                <a:ea typeface="Arial"/>
                <a:cs typeface="Arial"/>
                <a:sym typeface="Arial"/>
              </a:rPr>
              <a:t>Show pupils an example of the sort of label that they might see on the front of food packaging. </a:t>
            </a:r>
          </a:p>
          <a:p>
            <a:pPr marL="0" marR="0" lvl="0" indent="0" algn="l" rtl="0">
              <a:spcBef>
                <a:spcPts val="0"/>
              </a:spcBef>
              <a:buSzPct val="25000"/>
              <a:buNone/>
            </a:pPr>
            <a:r>
              <a:rPr lang="en-US" sz="1200" b="0" i="0" u="none" strike="noStrike" cap="none">
                <a:solidFill>
                  <a:schemeClr val="dk1"/>
                </a:solidFill>
                <a:latin typeface="Arial"/>
                <a:ea typeface="Arial"/>
                <a:cs typeface="Arial"/>
                <a:sym typeface="Arial"/>
              </a:rPr>
              <a:t>- Have they noticed this? </a:t>
            </a:r>
          </a:p>
          <a:p>
            <a:pPr marL="0" marR="0" lvl="0" indent="0" algn="l" rtl="0">
              <a:spcBef>
                <a:spcPts val="0"/>
              </a:spcBef>
              <a:buSzPct val="25000"/>
              <a:buNone/>
            </a:pPr>
            <a:r>
              <a:rPr lang="en-US" sz="1200" b="0" i="0" u="none" strike="noStrike" cap="none">
                <a:solidFill>
                  <a:schemeClr val="dk1"/>
                </a:solidFill>
                <a:latin typeface="Arial"/>
                <a:ea typeface="Arial"/>
                <a:cs typeface="Arial"/>
                <a:sym typeface="Arial"/>
              </a:rPr>
              <a:t>- What does the colour coding mean? (See www.nhs.uk/Livewell/Goodfood/Pages/food-labelling.aspx)</a:t>
            </a:r>
          </a:p>
        </p:txBody>
      </p:sp>
      <p:sp>
        <p:nvSpPr>
          <p:cNvPr id="70" name="Shape 70"/>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8078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a:spLocks noGrp="1" noRot="1" noChangeAspect="1"/>
          </p:cNvSpPr>
          <p:nvPr>
            <p:ph type="sldImg" idx="2"/>
          </p:nvPr>
        </p:nvSpPr>
        <p:spPr>
          <a:xfrm>
            <a:off x="2857500" y="514350"/>
            <a:ext cx="3429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4" name="Shape 84"/>
          <p:cNvSpPr txBox="1">
            <a:spLocks noGrp="1"/>
          </p:cNvSpPr>
          <p:nvPr>
            <p:ph type="body" idx="1"/>
          </p:nvPr>
        </p:nvSpPr>
        <p:spPr>
          <a:xfrm>
            <a:off x="914400" y="3257550"/>
            <a:ext cx="7315200" cy="30860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Show them the more detailed information that is usually found on the side or the back of packaging.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85" name="Shape 85"/>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4273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a:spLocks noGrp="1" noRot="1" noChangeAspect="1"/>
          </p:cNvSpPr>
          <p:nvPr>
            <p:ph type="sldImg" idx="2"/>
          </p:nvPr>
        </p:nvSpPr>
        <p:spPr>
          <a:xfrm>
            <a:off x="2857500" y="514350"/>
            <a:ext cx="3429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0" name="Shape 100"/>
          <p:cNvSpPr txBox="1">
            <a:spLocks noGrp="1"/>
          </p:cNvSpPr>
          <p:nvPr>
            <p:ph type="body" idx="1"/>
          </p:nvPr>
        </p:nvSpPr>
        <p:spPr>
          <a:xfrm>
            <a:off x="914400" y="3257550"/>
            <a:ext cx="7315200" cy="30860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Run through the slide.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Answer to the question: To make it easier to compare between products</a:t>
            </a:r>
          </a:p>
        </p:txBody>
      </p:sp>
      <p:sp>
        <p:nvSpPr>
          <p:cNvPr id="101" name="Shape 101"/>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5729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Shape 108"/>
          <p:cNvSpPr>
            <a:spLocks noGrp="1" noRot="1" noChangeAspect="1"/>
          </p:cNvSpPr>
          <p:nvPr>
            <p:ph type="sldImg" idx="2"/>
          </p:nvPr>
        </p:nvSpPr>
        <p:spPr>
          <a:xfrm>
            <a:off x="2857500" y="514350"/>
            <a:ext cx="3429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9" name="Shape 109"/>
          <p:cNvSpPr txBox="1">
            <a:spLocks noGrp="1"/>
          </p:cNvSpPr>
          <p:nvPr>
            <p:ph type="body" idx="1"/>
          </p:nvPr>
        </p:nvSpPr>
        <p:spPr>
          <a:xfrm>
            <a:off x="914400" y="3257550"/>
            <a:ext cx="7315200" cy="30860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The labelling on the front and back of the packaging includes the amount of energy that the item contains.</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Run through the slide.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Answer to the question: It depends on your age, metabolism and levels of physical activity, among other things</a:t>
            </a:r>
          </a:p>
        </p:txBody>
      </p:sp>
      <p:sp>
        <p:nvSpPr>
          <p:cNvPr id="110" name="Shape 110"/>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7754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2857500" y="514350"/>
            <a:ext cx="3429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8" name="Shape 118"/>
          <p:cNvSpPr txBox="1">
            <a:spLocks noGrp="1"/>
          </p:cNvSpPr>
          <p:nvPr>
            <p:ph type="body" idx="1"/>
          </p:nvPr>
        </p:nvSpPr>
        <p:spPr>
          <a:xfrm>
            <a:off x="914400" y="3257550"/>
            <a:ext cx="7315200" cy="30860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Our bodies need a balanced diet to work properly. Good health involves eating the right amount of items from the four main food groups and drinking enough water.</a:t>
            </a: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Run through the slide. </a:t>
            </a:r>
          </a:p>
          <a:p>
            <a:pPr marL="0" marR="0" lvl="0" indent="0" algn="l" rtl="0">
              <a:lnSpc>
                <a:spcPct val="100000"/>
              </a:lnSpc>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Further information:</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http://www.nhs.uk/Livewell/Goodfood/Pages/Fat.aspx</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http://www.nhs.uk/Livewell/Goodfood/Pages/Eat-less-saturated-fat.aspx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http://www.nhs.uk/Livewell/Goodfood/Pages/starchy-foods.aspx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Fats give our bodies energy that can be stored and provide a fat layer under our skin to keep us warm. They are found in foods such as butter, cheese and fried foods.</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19" name="Shape 119"/>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1723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2857500" y="514350"/>
            <a:ext cx="3429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1" name="Shape 131"/>
          <p:cNvSpPr txBox="1">
            <a:spLocks noGrp="1"/>
          </p:cNvSpPr>
          <p:nvPr>
            <p:ph type="body" idx="1"/>
          </p:nvPr>
        </p:nvSpPr>
        <p:spPr>
          <a:xfrm>
            <a:off x="914400" y="3257550"/>
            <a:ext cx="7315200" cy="30860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As well as information about the four main food groups, food packaging contains other information. </a:t>
            </a: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a:solidFill>
                  <a:schemeClr val="dk1"/>
                </a:solidFill>
                <a:latin typeface="Calibri"/>
                <a:ea typeface="Calibri"/>
                <a:cs typeface="Calibri"/>
                <a:sym typeface="Calibri"/>
              </a:rPr>
              <a:t>Run through the slide. </a:t>
            </a:r>
          </a:p>
          <a:p>
            <a:pPr marL="0" marR="0" lvl="0" indent="0" algn="l" rtl="0">
              <a:lnSpc>
                <a:spcPct val="100000"/>
              </a:lnSpc>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Further information:</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http://www.nhs.uk/Livewell/Goodfood/Pages/sugars.aspx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http://www.nhs.uk/Livewell/Goodfood/Pages/how-to-get-more-fibre-into-your-diet.aspx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http://www.nhs.uk/Livewell/Goodfood/Pages/salt.aspx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32" name="Shape 132"/>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1560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2857500" y="514350"/>
            <a:ext cx="3429000"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0" name="Shape 140"/>
          <p:cNvSpPr txBox="1">
            <a:spLocks noGrp="1"/>
          </p:cNvSpPr>
          <p:nvPr>
            <p:ph type="body" idx="1"/>
          </p:nvPr>
        </p:nvSpPr>
        <p:spPr>
          <a:xfrm>
            <a:off x="914400" y="3257550"/>
            <a:ext cx="7315200" cy="308609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Run through the slide. </a:t>
            </a:r>
          </a:p>
          <a:p>
            <a:pPr marL="0" marR="0" lvl="0" indent="0" algn="l" rtl="0">
              <a:spcBef>
                <a:spcPts val="0"/>
              </a:spcBef>
              <a:buSzPct val="25000"/>
              <a:buNone/>
            </a:pPr>
            <a:r>
              <a:rPr lang="en-US" sz="1200" b="0" i="0" u="none" strike="noStrike" cap="none">
                <a:solidFill>
                  <a:schemeClr val="dk1"/>
                </a:solidFill>
                <a:latin typeface="Calibri"/>
                <a:ea typeface="Calibri"/>
                <a:cs typeface="Calibri"/>
                <a:sym typeface="Calibri"/>
              </a:rPr>
              <a:t>Answer to the question: RI values are based on an average-sized woman doing an average amount of physical activity. This is to reduce the risk of people with lower energy requirements eating too much, as well as to provide clear and consistent information on labels.</a:t>
            </a:r>
          </a:p>
        </p:txBody>
      </p:sp>
      <p:sp>
        <p:nvSpPr>
          <p:cNvPr id="141" name="Shape 141"/>
          <p:cNvSpPr txBox="1">
            <a:spLocks noGrp="1"/>
          </p:cNvSpPr>
          <p:nvPr>
            <p:ph type="sldNum" idx="12"/>
          </p:nvPr>
        </p:nvSpPr>
        <p:spPr>
          <a:xfrm>
            <a:off x="5180012" y="6513512"/>
            <a:ext cx="3962399" cy="342899"/>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5763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Blank">
    <p:bg>
      <p:bgPr>
        <a:solidFill>
          <a:schemeClr val="lt1"/>
        </a:solidFill>
        <a:effectLst/>
      </p:bgPr>
    </p:bg>
    <p:spTree>
      <p:nvGrpSpPr>
        <p:cNvPr id="1" name="Shape 18"/>
        <p:cNvGrpSpPr/>
        <p:nvPr/>
      </p:nvGrpSpPr>
      <p:grpSpPr>
        <a:xfrm>
          <a:off x="0" y="0"/>
          <a:ext cx="0" cy="0"/>
          <a:chOff x="0" y="0"/>
          <a:chExt cx="0" cy="0"/>
        </a:xfrm>
      </p:grpSpPr>
      <p:sp>
        <p:nvSpPr>
          <p:cNvPr id="19" name="Shape 19"/>
          <p:cNvSpPr/>
          <p:nvPr/>
        </p:nvSpPr>
        <p:spPr>
          <a:xfrm>
            <a:off x="228600" y="228600"/>
            <a:ext cx="8686800" cy="6096000"/>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
        <p:nvSpPr>
          <p:cNvPr id="20" name="Shape 20"/>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21" name="Shape 21"/>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4401546" y="6524860"/>
            <a:ext cx="304799" cy="125675"/>
          </a:xfrm>
          <a:prstGeom prst="rect">
            <a:avLst/>
          </a:prstGeom>
          <a:noFill/>
          <a:ln>
            <a:noFill/>
          </a:ln>
        </p:spPr>
        <p:txBody>
          <a:bodyPr lIns="0" tIns="0" rIns="0" bIns="0" anchor="t" anchorCtr="0">
            <a:noAutofit/>
          </a:bodyPr>
          <a:lstStyle/>
          <a:p>
            <a:pPr marL="25400" marR="0" lvl="0" indent="0" algn="ctr" rtl="0">
              <a:lnSpc>
                <a:spcPct val="106666"/>
              </a:lnSpc>
              <a:spcBef>
                <a:spcPts val="0"/>
              </a:spcBef>
              <a:buSzPct val="25000"/>
              <a:buNone/>
            </a:pPr>
            <a:fld id="{00000000-1234-1234-1234-123412341234}" type="slidenum">
              <a:rPr lang="en-US" sz="900" b="1" i="0" u="none">
                <a:solidFill>
                  <a:schemeClr val="lt1"/>
                </a:solidFill>
                <a:latin typeface="Arial"/>
                <a:ea typeface="Arial"/>
                <a:cs typeface="Arial"/>
                <a:sym typeface="Arial"/>
              </a:rPr>
              <a:t>‹#›</a:t>
            </a:fld>
            <a:endParaRPr lang="en-US" sz="900" b="1" i="0" u="non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Only">
    <p:spTree>
      <p:nvGrpSpPr>
        <p:cNvPr id="1" name="Shape 23"/>
        <p:cNvGrpSpPr/>
        <p:nvPr/>
      </p:nvGrpSpPr>
      <p:grpSpPr>
        <a:xfrm>
          <a:off x="0" y="0"/>
          <a:ext cx="0" cy="0"/>
          <a:chOff x="0" y="0"/>
          <a:chExt cx="0" cy="0"/>
        </a:xfrm>
      </p:grpSpPr>
      <p:sp>
        <p:nvSpPr>
          <p:cNvPr id="24" name="Shape 24"/>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spcBef>
                <a:spcPts val="0"/>
              </a:spcBef>
              <a:buNone/>
              <a:defRPr sz="4300" b="1" i="0" u="none" strike="noStrike" cap="none">
                <a:solidFill>
                  <a:srgbClr val="00AB53"/>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5" name="Shape 25"/>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spcBef>
                <a:spcPts val="0"/>
              </a:spcBef>
              <a:buNone/>
              <a:defRPr sz="4300" b="1" i="0" u="none" strike="noStrike" cap="none">
                <a:solidFill>
                  <a:srgbClr val="00AB53"/>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0" name="Shape 30"/>
          <p:cNvSpPr txBox="1">
            <a:spLocks noGrp="1"/>
          </p:cNvSpPr>
          <p:nvPr>
            <p:ph type="body" idx="1"/>
          </p:nvPr>
        </p:nvSpPr>
        <p:spPr>
          <a:xfrm>
            <a:off x="457200" y="1577340"/>
            <a:ext cx="8229600" cy="452627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31" name="Shape 31"/>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le Slide">
    <p:spTree>
      <p:nvGrpSpPr>
        <p:cNvPr id="1" name="Shape 34"/>
        <p:cNvGrpSpPr/>
        <p:nvPr/>
      </p:nvGrpSpPr>
      <p:grpSpPr>
        <a:xfrm>
          <a:off x="0" y="0"/>
          <a:ext cx="0" cy="0"/>
          <a:chOff x="0" y="0"/>
          <a:chExt cx="0" cy="0"/>
        </a:xfrm>
      </p:grpSpPr>
      <p:sp>
        <p:nvSpPr>
          <p:cNvPr id="35" name="Shape 35"/>
          <p:cNvSpPr txBox="1">
            <a:spLocks noGrp="1"/>
          </p:cNvSpPr>
          <p:nvPr>
            <p:ph type="ctrTitle"/>
          </p:nvPr>
        </p:nvSpPr>
        <p:spPr>
          <a:xfrm>
            <a:off x="685800" y="2125980"/>
            <a:ext cx="7772400" cy="1440180"/>
          </a:xfrm>
          <a:prstGeom prst="rect">
            <a:avLst/>
          </a:prstGeom>
          <a:noFill/>
          <a:ln>
            <a:noFill/>
          </a:ln>
        </p:spPr>
        <p:txBody>
          <a:bodyPr lIns="91425" tIns="91425" rIns="91425" bIns="91425" anchor="t" anchorCtr="0"/>
          <a:lstStyle>
            <a:lvl1pPr marL="0" marR="0" lvl="0" indent="0" algn="l" rtl="0">
              <a:spcBef>
                <a:spcPts val="0"/>
              </a:spcBef>
              <a:buNone/>
              <a:defRPr sz="4300" b="1" i="0" u="none" strike="noStrike" cap="none">
                <a:solidFill>
                  <a:srgbClr val="00AB53"/>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subTitle" idx="1"/>
          </p:nvPr>
        </p:nvSpPr>
        <p:spPr>
          <a:xfrm>
            <a:off x="1371600" y="3840480"/>
            <a:ext cx="6400799" cy="17145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37" name="Shape 37"/>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wo Conten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spcBef>
                <a:spcPts val="0"/>
              </a:spcBef>
              <a:buNone/>
              <a:defRPr sz="4300" b="1" i="0" u="none" strike="noStrike" cap="none">
                <a:solidFill>
                  <a:srgbClr val="00AB53"/>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body" idx="1"/>
          </p:nvPr>
        </p:nvSpPr>
        <p:spPr>
          <a:xfrm>
            <a:off x="457200" y="1577340"/>
            <a:ext cx="3977640" cy="452627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43" name="Shape 43"/>
          <p:cNvSpPr txBox="1">
            <a:spLocks noGrp="1"/>
          </p:cNvSpPr>
          <p:nvPr>
            <p:ph type="body" idx="2"/>
          </p:nvPr>
        </p:nvSpPr>
        <p:spPr>
          <a:xfrm>
            <a:off x="4709160" y="1577340"/>
            <a:ext cx="3977640" cy="452627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44" name="Shape 44"/>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a:t>
            </a:fld>
            <a:endParaRPr lang="en-US" sz="900" b="1" i="0">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058331" y="869550"/>
            <a:ext cx="3027336" cy="677544"/>
          </a:xfrm>
          <a:prstGeom prst="rect">
            <a:avLst/>
          </a:prstGeom>
          <a:noFill/>
          <a:ln>
            <a:noFill/>
          </a:ln>
        </p:spPr>
        <p:txBody>
          <a:bodyPr lIns="91425" tIns="91425" rIns="91425" bIns="91425" anchor="t" anchorCtr="0"/>
          <a:lstStyle>
            <a:lvl1pPr marL="0" marR="0" lvl="0" indent="0" algn="l" rtl="0">
              <a:spcBef>
                <a:spcPts val="0"/>
              </a:spcBef>
              <a:buNone/>
              <a:defRPr sz="4300" b="1" i="0" u="none" strike="noStrike" cap="none">
                <a:solidFill>
                  <a:srgbClr val="00AB53"/>
                </a:solidFill>
                <a:latin typeface="Arial"/>
                <a:ea typeface="Arial"/>
                <a:cs typeface="Arial"/>
                <a:sym typeface="Arial"/>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577340"/>
            <a:ext cx="8229600" cy="452627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atin typeface="Calibri"/>
                <a:ea typeface="Calibri"/>
                <a:cs typeface="Calibri"/>
                <a:sym typeface="Calibri"/>
              </a:defRPr>
            </a:lvl1pPr>
            <a:lvl2pPr marL="457200" marR="0" lvl="1" indent="0" algn="l" rtl="0">
              <a:spcBef>
                <a:spcPts val="0"/>
              </a:spcBef>
              <a:buNone/>
              <a:defRPr sz="1800" b="0" i="0" u="none" strike="noStrike" cap="none">
                <a:latin typeface="Calibri"/>
                <a:ea typeface="Calibri"/>
                <a:cs typeface="Calibri"/>
                <a:sym typeface="Calibri"/>
              </a:defRPr>
            </a:lvl2pPr>
            <a:lvl3pPr marL="914400" marR="0" lvl="2" indent="0" algn="l" rtl="0">
              <a:spcBef>
                <a:spcPts val="0"/>
              </a:spcBef>
              <a:buNone/>
              <a:defRPr sz="1800" b="0" i="0" u="none" strike="noStrike" cap="none">
                <a:latin typeface="Calibri"/>
                <a:ea typeface="Calibri"/>
                <a:cs typeface="Calibri"/>
                <a:sym typeface="Calibri"/>
              </a:defRPr>
            </a:lvl3pPr>
            <a:lvl4pPr marL="1371600" marR="0" lvl="3" indent="0" algn="l" rtl="0">
              <a:spcBef>
                <a:spcPts val="0"/>
              </a:spcBef>
              <a:buNone/>
              <a:defRPr sz="1800" b="0" i="0" u="none" strike="noStrike" cap="none">
                <a:latin typeface="Calibri"/>
                <a:ea typeface="Calibri"/>
                <a:cs typeface="Calibri"/>
                <a:sym typeface="Calibri"/>
              </a:defRPr>
            </a:lvl4pPr>
            <a:lvl5pPr marL="1828800" marR="0" lvl="4" indent="0" algn="l" rtl="0">
              <a:spcBef>
                <a:spcPts val="0"/>
              </a:spcBef>
              <a:buNone/>
              <a:defRPr sz="1800" b="0" i="0" u="none" strike="noStrike" cap="none">
                <a:latin typeface="Calibri"/>
                <a:ea typeface="Calibri"/>
                <a:cs typeface="Calibri"/>
                <a:sym typeface="Calibri"/>
              </a:defRPr>
            </a:lvl5pPr>
            <a:lvl6pPr marL="2286000" marR="0" lvl="5" indent="0" algn="l" rtl="0">
              <a:spcBef>
                <a:spcPts val="0"/>
              </a:spcBef>
              <a:buNone/>
              <a:defRPr sz="1800" b="0" i="0" u="none" strike="noStrike" cap="none">
                <a:latin typeface="Calibri"/>
                <a:ea typeface="Calibri"/>
                <a:cs typeface="Calibri"/>
                <a:sym typeface="Calibri"/>
              </a:defRPr>
            </a:lvl6pPr>
            <a:lvl7pPr marL="2743200" marR="0" lvl="6" indent="0" algn="l" rtl="0">
              <a:spcBef>
                <a:spcPts val="0"/>
              </a:spcBef>
              <a:buNone/>
              <a:defRPr sz="1800" b="0" i="0" u="none" strike="noStrike" cap="none">
                <a:latin typeface="Calibri"/>
                <a:ea typeface="Calibri"/>
                <a:cs typeface="Calibri"/>
                <a:sym typeface="Calibri"/>
              </a:defRPr>
            </a:lvl7pPr>
            <a:lvl8pPr marL="3200400" marR="0" lvl="7" indent="0" algn="l" rtl="0">
              <a:spcBef>
                <a:spcPts val="0"/>
              </a:spcBef>
              <a:buNone/>
              <a:defRPr sz="1800" b="0" i="0" u="none" strike="noStrike" cap="none">
                <a:latin typeface="Calibri"/>
                <a:ea typeface="Calibri"/>
                <a:cs typeface="Calibri"/>
                <a:sym typeface="Calibri"/>
              </a:defRPr>
            </a:lvl8pPr>
            <a:lvl9pPr marL="3657600" marR="0" lvl="8" indent="0" algn="l" rtl="0">
              <a:spcBef>
                <a:spcPts val="0"/>
              </a:spcBef>
              <a:buNone/>
              <a:defRPr sz="1800" b="0" i="0" u="none" strike="noStrike" cap="none">
                <a:latin typeface="Calibri"/>
                <a:ea typeface="Calibri"/>
                <a:cs typeface="Calibri"/>
                <a:sym typeface="Calibri"/>
              </a:defRPr>
            </a:lvl9pPr>
          </a:lstStyle>
          <a:p>
            <a:endParaRPr/>
          </a:p>
        </p:txBody>
      </p:sp>
      <p:sp>
        <p:nvSpPr>
          <p:cNvPr id="12" name="Shape 12"/>
          <p:cNvSpPr txBox="1">
            <a:spLocks noGrp="1"/>
          </p:cNvSpPr>
          <p:nvPr>
            <p:ph type="ftr" idx="11"/>
          </p:nvPr>
        </p:nvSpPr>
        <p:spPr>
          <a:xfrm>
            <a:off x="3108959" y="6377939"/>
            <a:ext cx="2926079" cy="342899"/>
          </a:xfrm>
          <a:prstGeom prst="rect">
            <a:avLst/>
          </a:prstGeom>
          <a:noFill/>
          <a:ln>
            <a:noFill/>
          </a:ln>
        </p:spPr>
        <p:txBody>
          <a:bodyPr lIns="91425" tIns="91425" rIns="91425" bIns="91425" anchor="t" anchorCtr="0"/>
          <a:lstStyle>
            <a:lvl1pPr marL="0" marR="0" lvl="0" indent="0" algn="ctr" rtl="0">
              <a:spcBef>
                <a:spcPts val="0"/>
              </a:spcBef>
              <a:buNone/>
              <a:defRPr sz="18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dt" idx="10"/>
          </p:nvPr>
        </p:nvSpPr>
        <p:spPr>
          <a:xfrm>
            <a:off x="457200" y="6377939"/>
            <a:ext cx="2103120" cy="342899"/>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4505396" y="6524860"/>
            <a:ext cx="111760" cy="139699"/>
          </a:xfrm>
          <a:prstGeom prst="rect">
            <a:avLst/>
          </a:prstGeom>
          <a:noFill/>
          <a:ln>
            <a:noFill/>
          </a:ln>
        </p:spPr>
        <p:txBody>
          <a:bodyPr lIns="0" tIns="0" rIns="0" bIns="0" anchor="t" anchorCtr="0">
            <a:noAutofit/>
          </a:bodyPr>
          <a:lstStyle/>
          <a:p>
            <a:pPr marL="25400" marR="0" lvl="0" indent="0" algn="l" rtl="0">
              <a:lnSpc>
                <a:spcPct val="106666"/>
              </a:lnSpc>
              <a:spcBef>
                <a:spcPts val="0"/>
              </a:spcBef>
              <a:buSzPct val="25000"/>
              <a:buNone/>
            </a:pPr>
            <a:fld id="{00000000-1234-1234-1234-123412341234}" type="slidenum">
              <a:rPr lang="en-US" sz="900" b="1" i="0" u="none" strike="noStrike" cap="none">
                <a:solidFill>
                  <a:schemeClr val="lt1"/>
                </a:solidFill>
                <a:latin typeface="Arial"/>
                <a:ea typeface="Arial"/>
                <a:cs typeface="Arial"/>
                <a:sym typeface="Arial"/>
              </a:rPr>
              <a:t>‹#›</a:t>
            </a:fld>
            <a:endParaRPr lang="en-US" sz="900" b="1" i="0" u="none" strike="noStrike" cap="none">
              <a:solidFill>
                <a:schemeClr val="lt1"/>
              </a:solidFill>
              <a:latin typeface="Arial"/>
              <a:ea typeface="Arial"/>
              <a:cs typeface="Arial"/>
              <a:sym typeface="Arial"/>
            </a:endParaRPr>
          </a:p>
        </p:txBody>
      </p:sp>
      <p:grpSp>
        <p:nvGrpSpPr>
          <p:cNvPr id="15" name="Shape 15"/>
          <p:cNvGrpSpPr/>
          <p:nvPr/>
        </p:nvGrpSpPr>
        <p:grpSpPr>
          <a:xfrm>
            <a:off x="0" y="0"/>
            <a:ext cx="9144000" cy="6858000"/>
            <a:chOff x="0" y="0"/>
            <a:chExt cx="9144000" cy="6858000"/>
          </a:xfrm>
        </p:grpSpPr>
        <p:sp>
          <p:nvSpPr>
            <p:cNvPr id="16" name="Shape 16"/>
            <p:cNvSpPr/>
            <p:nvPr/>
          </p:nvSpPr>
          <p:spPr>
            <a:xfrm>
              <a:off x="0" y="0"/>
              <a:ext cx="9144000" cy="6858000"/>
            </a:xfrm>
            <a:prstGeom prst="rect">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
          <p:nvSpPr>
            <p:cNvPr id="17" name="Shape 17"/>
            <p:cNvSpPr/>
            <p:nvPr/>
          </p:nvSpPr>
          <p:spPr>
            <a:xfrm>
              <a:off x="228600" y="190500"/>
              <a:ext cx="8686800" cy="6134099"/>
            </a:xfrm>
            <a:prstGeom prst="roundRect">
              <a:avLst>
                <a:gd name="adj" fmla="val 2023"/>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gr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Shape 52"/>
          <p:cNvSpPr/>
          <p:nvPr/>
        </p:nvSpPr>
        <p:spPr>
          <a:xfrm>
            <a:off x="228600" y="190500"/>
            <a:ext cx="8686800" cy="6515100"/>
          </a:xfrm>
          <a:prstGeom prst="roundRect">
            <a:avLst>
              <a:gd name="adj" fmla="val 2023"/>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pic>
        <p:nvPicPr>
          <p:cNvPr id="53" name="Shape 53" descr="CFL_FINAL-LOGO-ok.png"/>
          <p:cNvPicPr preferRelativeResize="0"/>
          <p:nvPr/>
        </p:nvPicPr>
        <p:blipFill rotWithShape="1">
          <a:blip r:embed="rId3">
            <a:alphaModFix/>
          </a:blip>
          <a:srcRect/>
          <a:stretch/>
        </p:blipFill>
        <p:spPr>
          <a:xfrm>
            <a:off x="7469802" y="5625189"/>
            <a:ext cx="1143739" cy="864510"/>
          </a:xfrm>
          <a:prstGeom prst="rect">
            <a:avLst/>
          </a:prstGeom>
          <a:noFill/>
          <a:ln>
            <a:noFill/>
          </a:ln>
        </p:spPr>
      </p:pic>
      <p:pic>
        <p:nvPicPr>
          <p:cNvPr id="54" name="Shape 54"/>
          <p:cNvPicPr preferRelativeResize="0"/>
          <p:nvPr/>
        </p:nvPicPr>
        <p:blipFill rotWithShape="1">
          <a:blip r:embed="rId4">
            <a:alphaModFix/>
          </a:blip>
          <a:srcRect r="10895"/>
          <a:stretch/>
        </p:blipFill>
        <p:spPr>
          <a:xfrm>
            <a:off x="1097925" y="3657600"/>
            <a:ext cx="6935450" cy="1087097"/>
          </a:xfrm>
          <a:prstGeom prst="rect">
            <a:avLst/>
          </a:prstGeom>
          <a:noFill/>
          <a:ln>
            <a:noFill/>
          </a:ln>
        </p:spPr>
      </p:pic>
      <p:pic>
        <p:nvPicPr>
          <p:cNvPr id="55" name="Shape 55" descr="3-people-holding-food.png"/>
          <p:cNvPicPr preferRelativeResize="0"/>
          <p:nvPr/>
        </p:nvPicPr>
        <p:blipFill rotWithShape="1">
          <a:blip r:embed="rId5">
            <a:alphaModFix/>
          </a:blip>
          <a:srcRect/>
          <a:stretch/>
        </p:blipFill>
        <p:spPr>
          <a:xfrm>
            <a:off x="2940347" y="762000"/>
            <a:ext cx="3248042" cy="2880991"/>
          </a:xfrm>
          <a:prstGeom prst="rect">
            <a:avLst/>
          </a:prstGeom>
          <a:noFill/>
          <a:ln>
            <a:noFill/>
          </a:ln>
        </p:spPr>
      </p:pic>
      <p:pic>
        <p:nvPicPr>
          <p:cNvPr id="56" name="Shape 56"/>
          <p:cNvPicPr preferRelativeResize="0"/>
          <p:nvPr/>
        </p:nvPicPr>
        <p:blipFill rotWithShape="1">
          <a:blip r:embed="rId6">
            <a:alphaModFix/>
          </a:blip>
          <a:srcRect/>
          <a:stretch/>
        </p:blipFill>
        <p:spPr>
          <a:xfrm>
            <a:off x="3232150" y="4765478"/>
            <a:ext cx="2666999" cy="492322"/>
          </a:xfrm>
          <a:prstGeom prst="rect">
            <a:avLst/>
          </a:prstGeom>
          <a:noFill/>
          <a:ln>
            <a:noFill/>
          </a:ln>
        </p:spPr>
      </p:pic>
      <p:pic>
        <p:nvPicPr>
          <p:cNvPr id="57" name="Shape 57" descr="Food labels yellow.png"/>
          <p:cNvPicPr preferRelativeResize="0"/>
          <p:nvPr/>
        </p:nvPicPr>
        <p:blipFill rotWithShape="1">
          <a:blip r:embed="rId7">
            <a:alphaModFix/>
          </a:blip>
          <a:srcRect/>
          <a:stretch/>
        </p:blipFill>
        <p:spPr>
          <a:xfrm>
            <a:off x="3405117" y="4686303"/>
            <a:ext cx="2304133" cy="61565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52" name="Shape 152"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sp>
        <p:nvSpPr>
          <p:cNvPr id="153" name="Shape 153"/>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54" name="Shape 154"/>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55" name="Shape 155"/>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10</a:t>
            </a:fld>
            <a:endParaRPr lang="en-US" sz="900" b="1" i="0">
              <a:solidFill>
                <a:schemeClr val="lt1"/>
              </a:solidFill>
              <a:latin typeface="Arial"/>
              <a:ea typeface="Arial"/>
              <a:cs typeface="Arial"/>
              <a:sym typeface="Arial"/>
            </a:endParaRPr>
          </a:p>
        </p:txBody>
      </p:sp>
      <p:pic>
        <p:nvPicPr>
          <p:cNvPr id="156" name="Shape 156"/>
          <p:cNvPicPr preferRelativeResize="0"/>
          <p:nvPr/>
        </p:nvPicPr>
        <p:blipFill rotWithShape="1">
          <a:blip r:embed="rId4">
            <a:alphaModFix/>
          </a:blip>
          <a:srcRect/>
          <a:stretch/>
        </p:blipFill>
        <p:spPr>
          <a:xfrm>
            <a:off x="0" y="0"/>
            <a:ext cx="9144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Shape 63"/>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64" name="Shape 64"/>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65" name="Shape 65"/>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2</a:t>
            </a:fld>
            <a:endParaRPr lang="en-US" sz="900" b="1" i="0">
              <a:solidFill>
                <a:schemeClr val="lt1"/>
              </a:solidFill>
              <a:latin typeface="Arial"/>
              <a:ea typeface="Arial"/>
              <a:cs typeface="Arial"/>
              <a:sym typeface="Arial"/>
            </a:endParaRPr>
          </a:p>
        </p:txBody>
      </p:sp>
      <p:pic>
        <p:nvPicPr>
          <p:cNvPr id="66" name="Shape 66"/>
          <p:cNvPicPr preferRelativeResize="0"/>
          <p:nvPr/>
        </p:nvPicPr>
        <p:blipFill rotWithShape="1">
          <a:blip r:embed="rId3">
            <a:alphaModFix/>
          </a:blip>
          <a:srcRect/>
          <a:stretch/>
        </p:blipFill>
        <p:spPr>
          <a:xfrm>
            <a:off x="0" y="0"/>
            <a:ext cx="9144000"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grpSp>
        <p:nvGrpSpPr>
          <p:cNvPr id="72" name="Shape 72"/>
          <p:cNvGrpSpPr/>
          <p:nvPr/>
        </p:nvGrpSpPr>
        <p:grpSpPr>
          <a:xfrm>
            <a:off x="0" y="0"/>
            <a:ext cx="9144000" cy="6858000"/>
            <a:chOff x="0" y="0"/>
            <a:chExt cx="9144000" cy="6858000"/>
          </a:xfrm>
        </p:grpSpPr>
        <p:sp>
          <p:nvSpPr>
            <p:cNvPr id="73" name="Shape 73"/>
            <p:cNvSpPr/>
            <p:nvPr/>
          </p:nvSpPr>
          <p:spPr>
            <a:xfrm>
              <a:off x="0" y="0"/>
              <a:ext cx="9144000" cy="6858000"/>
            </a:xfrm>
            <a:prstGeom prst="rect">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74" name="Shape 74"/>
            <p:cNvSpPr/>
            <p:nvPr/>
          </p:nvSpPr>
          <p:spPr>
            <a:xfrm>
              <a:off x="228600" y="190500"/>
              <a:ext cx="8686800" cy="6134099"/>
            </a:xfrm>
            <a:prstGeom prst="roundRect">
              <a:avLst>
                <a:gd name="adj" fmla="val 2023"/>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grpSp>
      <p:pic>
        <p:nvPicPr>
          <p:cNvPr id="75" name="Shape 75"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pic>
        <p:nvPicPr>
          <p:cNvPr id="76" name="Shape 76"/>
          <p:cNvPicPr preferRelativeResize="0"/>
          <p:nvPr/>
        </p:nvPicPr>
        <p:blipFill rotWithShape="1">
          <a:blip r:embed="rId4">
            <a:alphaModFix/>
          </a:blip>
          <a:srcRect/>
          <a:stretch/>
        </p:blipFill>
        <p:spPr>
          <a:xfrm rot="-156090">
            <a:off x="1284664" y="1947126"/>
            <a:ext cx="6574671" cy="2961703"/>
          </a:xfrm>
          <a:prstGeom prst="rect">
            <a:avLst/>
          </a:prstGeom>
          <a:noFill/>
          <a:ln w="38100" cap="flat" cmpd="sng">
            <a:solidFill>
              <a:srgbClr val="000000"/>
            </a:solidFill>
            <a:prstDash val="solid"/>
            <a:round/>
            <a:headEnd type="none" w="med" len="med"/>
            <a:tailEnd type="none" w="med" len="med"/>
          </a:ln>
        </p:spPr>
      </p:pic>
      <p:pic>
        <p:nvPicPr>
          <p:cNvPr id="77" name="Shape 77"/>
          <p:cNvPicPr preferRelativeResize="0"/>
          <p:nvPr/>
        </p:nvPicPr>
        <p:blipFill rotWithShape="1">
          <a:blip r:embed="rId5">
            <a:alphaModFix/>
          </a:blip>
          <a:srcRect b="19996"/>
          <a:stretch/>
        </p:blipFill>
        <p:spPr>
          <a:xfrm>
            <a:off x="3378200" y="4708939"/>
            <a:ext cx="2412999" cy="1619934"/>
          </a:xfrm>
          <a:prstGeom prst="rect">
            <a:avLst/>
          </a:prstGeom>
          <a:noFill/>
          <a:ln>
            <a:noFill/>
          </a:ln>
        </p:spPr>
      </p:pic>
      <p:pic>
        <p:nvPicPr>
          <p:cNvPr id="78" name="Shape 78" descr="Labels on the front of the pack.png"/>
          <p:cNvPicPr preferRelativeResize="0"/>
          <p:nvPr/>
        </p:nvPicPr>
        <p:blipFill rotWithShape="1">
          <a:blip r:embed="rId6">
            <a:alphaModFix/>
          </a:blip>
          <a:srcRect/>
          <a:stretch/>
        </p:blipFill>
        <p:spPr>
          <a:xfrm>
            <a:off x="762000" y="990600"/>
            <a:ext cx="7607301" cy="700993"/>
          </a:xfrm>
          <a:prstGeom prst="rect">
            <a:avLst/>
          </a:prstGeom>
          <a:noFill/>
          <a:ln>
            <a:noFill/>
          </a:ln>
        </p:spPr>
      </p:pic>
      <p:sp>
        <p:nvSpPr>
          <p:cNvPr id="79" name="Shape 79"/>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80" name="Shape 80"/>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81" name="Shape 81"/>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3</a:t>
            </a:fld>
            <a:endParaRPr lang="en-US" sz="900" b="1" i="0">
              <a:solidFill>
                <a:schemeClr val="lt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grpSp>
        <p:nvGrpSpPr>
          <p:cNvPr id="87" name="Shape 87"/>
          <p:cNvGrpSpPr/>
          <p:nvPr/>
        </p:nvGrpSpPr>
        <p:grpSpPr>
          <a:xfrm>
            <a:off x="0" y="0"/>
            <a:ext cx="9144000" cy="6858000"/>
            <a:chOff x="0" y="0"/>
            <a:chExt cx="9144000" cy="6858000"/>
          </a:xfrm>
        </p:grpSpPr>
        <p:sp>
          <p:nvSpPr>
            <p:cNvPr id="88" name="Shape 88"/>
            <p:cNvSpPr/>
            <p:nvPr/>
          </p:nvSpPr>
          <p:spPr>
            <a:xfrm>
              <a:off x="0" y="0"/>
              <a:ext cx="9144000" cy="6858000"/>
            </a:xfrm>
            <a:prstGeom prst="rect">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89" name="Shape 89"/>
            <p:cNvSpPr/>
            <p:nvPr/>
          </p:nvSpPr>
          <p:spPr>
            <a:xfrm>
              <a:off x="228600" y="190500"/>
              <a:ext cx="8686800" cy="6134099"/>
            </a:xfrm>
            <a:prstGeom prst="roundRect">
              <a:avLst>
                <a:gd name="adj" fmla="val 2023"/>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grpSp>
      <p:pic>
        <p:nvPicPr>
          <p:cNvPr id="90" name="Shape 90" descr="CFL_FINAL-LOGO-ok.png"/>
          <p:cNvPicPr preferRelativeResize="0"/>
          <p:nvPr/>
        </p:nvPicPr>
        <p:blipFill rotWithShape="1">
          <a:blip r:embed="rId3">
            <a:alphaModFix/>
          </a:blip>
          <a:srcRect/>
          <a:stretch/>
        </p:blipFill>
        <p:spPr>
          <a:xfrm>
            <a:off x="7778400" y="5459614"/>
            <a:ext cx="909140" cy="687184"/>
          </a:xfrm>
          <a:prstGeom prst="rect">
            <a:avLst/>
          </a:prstGeom>
          <a:noFill/>
          <a:ln>
            <a:noFill/>
          </a:ln>
        </p:spPr>
      </p:pic>
      <p:pic>
        <p:nvPicPr>
          <p:cNvPr id="91" name="Shape 91"/>
          <p:cNvPicPr preferRelativeResize="0"/>
          <p:nvPr/>
        </p:nvPicPr>
        <p:blipFill rotWithShape="1">
          <a:blip r:embed="rId4">
            <a:alphaModFix/>
          </a:blip>
          <a:srcRect/>
          <a:stretch/>
        </p:blipFill>
        <p:spPr>
          <a:xfrm rot="1642298" flipH="1">
            <a:off x="6744523" y="1809572"/>
            <a:ext cx="1346109" cy="3148936"/>
          </a:xfrm>
          <a:prstGeom prst="rect">
            <a:avLst/>
          </a:prstGeom>
          <a:noFill/>
          <a:ln>
            <a:noFill/>
          </a:ln>
        </p:spPr>
      </p:pic>
      <p:pic>
        <p:nvPicPr>
          <p:cNvPr id="92" name="Shape 92"/>
          <p:cNvPicPr preferRelativeResize="0"/>
          <p:nvPr/>
        </p:nvPicPr>
        <p:blipFill rotWithShape="1">
          <a:blip r:embed="rId5">
            <a:alphaModFix/>
          </a:blip>
          <a:srcRect/>
          <a:stretch/>
        </p:blipFill>
        <p:spPr>
          <a:xfrm>
            <a:off x="1942032" y="1828800"/>
            <a:ext cx="5259935" cy="3510663"/>
          </a:xfrm>
          <a:prstGeom prst="rect">
            <a:avLst/>
          </a:prstGeom>
          <a:noFill/>
          <a:ln>
            <a:noFill/>
          </a:ln>
        </p:spPr>
      </p:pic>
      <p:pic>
        <p:nvPicPr>
          <p:cNvPr id="93" name="Shape 93"/>
          <p:cNvPicPr preferRelativeResize="0"/>
          <p:nvPr/>
        </p:nvPicPr>
        <p:blipFill rotWithShape="1">
          <a:blip r:embed="rId6">
            <a:alphaModFix/>
          </a:blip>
          <a:srcRect/>
          <a:stretch/>
        </p:blipFill>
        <p:spPr>
          <a:xfrm rot="-493594">
            <a:off x="736704" y="2923243"/>
            <a:ext cx="1664424" cy="2961378"/>
          </a:xfrm>
          <a:prstGeom prst="rect">
            <a:avLst/>
          </a:prstGeom>
          <a:noFill/>
          <a:ln>
            <a:noFill/>
          </a:ln>
        </p:spPr>
      </p:pic>
      <p:pic>
        <p:nvPicPr>
          <p:cNvPr id="94" name="Shape 94" descr="Nutrition information panels.png"/>
          <p:cNvPicPr preferRelativeResize="0"/>
          <p:nvPr/>
        </p:nvPicPr>
        <p:blipFill rotWithShape="1">
          <a:blip r:embed="rId7">
            <a:alphaModFix/>
          </a:blip>
          <a:srcRect/>
          <a:stretch/>
        </p:blipFill>
        <p:spPr>
          <a:xfrm>
            <a:off x="762000" y="990600"/>
            <a:ext cx="7607301" cy="700993"/>
          </a:xfrm>
          <a:prstGeom prst="rect">
            <a:avLst/>
          </a:prstGeom>
          <a:noFill/>
          <a:ln>
            <a:noFill/>
          </a:ln>
        </p:spPr>
      </p:pic>
      <p:sp>
        <p:nvSpPr>
          <p:cNvPr id="95" name="Shape 95"/>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96" name="Shape 96"/>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97" name="Shape 97"/>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4</a:t>
            </a:fld>
            <a:endParaRPr lang="en-US" sz="900" b="1" i="0">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Shape 103"/>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04" name="Shape 104"/>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05" name="Shape 105"/>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5</a:t>
            </a:fld>
            <a:endParaRPr lang="en-US" sz="900" b="1" i="0">
              <a:solidFill>
                <a:schemeClr val="lt1"/>
              </a:solidFill>
              <a:latin typeface="Arial"/>
              <a:ea typeface="Arial"/>
              <a:cs typeface="Arial"/>
              <a:sym typeface="Arial"/>
            </a:endParaRPr>
          </a:p>
        </p:txBody>
      </p:sp>
      <p:pic>
        <p:nvPicPr>
          <p:cNvPr id="106" name="Shape 106"/>
          <p:cNvPicPr preferRelativeResize="0"/>
          <p:nvPr/>
        </p:nvPicPr>
        <p:blipFill rotWithShape="1">
          <a:blip r:embed="rId3">
            <a:alphaModFix/>
          </a:blip>
          <a:srcRect/>
          <a:stretch/>
        </p:blipFill>
        <p:spPr>
          <a:xfrm>
            <a:off x="0" y="0"/>
            <a:ext cx="9144000" cy="6858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3" name="Shape 113"/>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14" name="Shape 114"/>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6</a:t>
            </a:fld>
            <a:endParaRPr lang="en-US" sz="900" b="1" i="0">
              <a:solidFill>
                <a:schemeClr val="lt1"/>
              </a:solidFill>
              <a:latin typeface="Arial"/>
              <a:ea typeface="Arial"/>
              <a:cs typeface="Arial"/>
              <a:sym typeface="Arial"/>
            </a:endParaRPr>
          </a:p>
        </p:txBody>
      </p:sp>
      <p:pic>
        <p:nvPicPr>
          <p:cNvPr id="115" name="Shape 115"/>
          <p:cNvPicPr preferRelativeResize="0"/>
          <p:nvPr/>
        </p:nvPicPr>
        <p:blipFill rotWithShape="1">
          <a:blip r:embed="rId3">
            <a:alphaModFix/>
          </a:blip>
          <a:srcRect/>
          <a:stretch/>
        </p:blipFill>
        <p:spPr>
          <a:xfrm>
            <a:off x="0" y="0"/>
            <a:ext cx="9144000" cy="685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grpSp>
        <p:nvGrpSpPr>
          <p:cNvPr id="121" name="Shape 121"/>
          <p:cNvGrpSpPr/>
          <p:nvPr/>
        </p:nvGrpSpPr>
        <p:grpSpPr>
          <a:xfrm>
            <a:off x="0" y="0"/>
            <a:ext cx="9144000" cy="6858000"/>
            <a:chOff x="0" y="0"/>
            <a:chExt cx="9144000" cy="6858000"/>
          </a:xfrm>
        </p:grpSpPr>
        <p:sp>
          <p:nvSpPr>
            <p:cNvPr id="122" name="Shape 122"/>
            <p:cNvSpPr/>
            <p:nvPr/>
          </p:nvSpPr>
          <p:spPr>
            <a:xfrm>
              <a:off x="0" y="0"/>
              <a:ext cx="9144000" cy="6858000"/>
            </a:xfrm>
            <a:prstGeom prst="rect">
              <a:avLst/>
            </a:prstGeom>
            <a:solidFill>
              <a:srgbClr val="FFF2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123" name="Shape 123"/>
            <p:cNvSpPr/>
            <p:nvPr/>
          </p:nvSpPr>
          <p:spPr>
            <a:xfrm>
              <a:off x="228600" y="190500"/>
              <a:ext cx="8686800" cy="6134099"/>
            </a:xfrm>
            <a:prstGeom prst="roundRect">
              <a:avLst>
                <a:gd name="adj" fmla="val 2023"/>
              </a:avLst>
            </a:prstGeom>
            <a:solidFill>
              <a:schemeClr val="lt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grpSp>
      <p:sp>
        <p:nvSpPr>
          <p:cNvPr id="124" name="Shape 124"/>
          <p:cNvSpPr/>
          <p:nvPr/>
        </p:nvSpPr>
        <p:spPr>
          <a:xfrm>
            <a:off x="838200" y="2209800"/>
            <a:ext cx="7848599" cy="3048000"/>
          </a:xfrm>
          <a:prstGeom prst="roundRect">
            <a:avLst>
              <a:gd name="adj" fmla="val 16667"/>
            </a:avLst>
          </a:prstGeom>
          <a:noFill/>
          <a:ln w="9525" cap="flat" cmpd="sng">
            <a:solidFill>
              <a:srgbClr val="1CA135"/>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125" name="Shape 125"/>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6" name="Shape 126"/>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27" name="Shape 127"/>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7</a:t>
            </a:fld>
            <a:endParaRPr lang="en-US" sz="900" b="1" i="0">
              <a:solidFill>
                <a:schemeClr val="lt1"/>
              </a:solidFill>
              <a:latin typeface="Arial"/>
              <a:ea typeface="Arial"/>
              <a:cs typeface="Arial"/>
              <a:sym typeface="Arial"/>
            </a:endParaRPr>
          </a:p>
        </p:txBody>
      </p:sp>
      <p:pic>
        <p:nvPicPr>
          <p:cNvPr id="128" name="Shape 128"/>
          <p:cNvPicPr preferRelativeResize="0"/>
          <p:nvPr/>
        </p:nvPicPr>
        <p:blipFill rotWithShape="1">
          <a:blip r:embed="rId3">
            <a:alphaModFix/>
          </a:blip>
          <a:srcRect/>
          <a:stretch/>
        </p:blipFill>
        <p:spPr>
          <a:xfrm>
            <a:off x="0" y="0"/>
            <a:ext cx="9144000" cy="68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5" name="Shape 135"/>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36" name="Shape 136"/>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8</a:t>
            </a:fld>
            <a:endParaRPr lang="en-US" sz="900" b="1" i="0">
              <a:solidFill>
                <a:schemeClr val="lt1"/>
              </a:solidFill>
              <a:latin typeface="Arial"/>
              <a:ea typeface="Arial"/>
              <a:cs typeface="Arial"/>
              <a:sym typeface="Arial"/>
            </a:endParaRPr>
          </a:p>
        </p:txBody>
      </p:sp>
      <p:pic>
        <p:nvPicPr>
          <p:cNvPr id="137" name="Shape 137"/>
          <p:cNvPicPr preferRelativeResize="0"/>
          <p:nvPr/>
        </p:nvPicPr>
        <p:blipFill rotWithShape="1">
          <a:blip r:embed="rId3">
            <a:alphaModFix/>
          </a:blip>
          <a:srcRect/>
          <a:stretch/>
        </p:blipFill>
        <p:spPr>
          <a:xfrm>
            <a:off x="0" y="0"/>
            <a:ext cx="9144000" cy="685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p:nvPr/>
        </p:nvSpPr>
        <p:spPr>
          <a:xfrm>
            <a:off x="4395089"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44" name="Shape 144"/>
          <p:cNvSpPr/>
          <p:nvPr/>
        </p:nvSpPr>
        <p:spPr>
          <a:xfrm>
            <a:off x="4391978" y="6489000"/>
            <a:ext cx="360045" cy="205104"/>
          </a:xfrm>
          <a:custGeom>
            <a:avLst/>
            <a:gdLst/>
            <a:ahLst/>
            <a:cxnLst/>
            <a:rect l="0" t="0" r="0" b="0"/>
            <a:pathLst>
              <a:path w="120000" h="120000" extrusionOk="0">
                <a:moveTo>
                  <a:pt x="98975" y="0"/>
                </a:moveTo>
                <a:lnTo>
                  <a:pt x="21007" y="0"/>
                </a:lnTo>
                <a:lnTo>
                  <a:pt x="8862" y="575"/>
                </a:lnTo>
                <a:lnTo>
                  <a:pt x="2625" y="4609"/>
                </a:lnTo>
                <a:lnTo>
                  <a:pt x="327" y="15556"/>
                </a:lnTo>
                <a:lnTo>
                  <a:pt x="0" y="36876"/>
                </a:lnTo>
                <a:lnTo>
                  <a:pt x="0" y="82900"/>
                </a:lnTo>
                <a:lnTo>
                  <a:pt x="327" y="104224"/>
                </a:lnTo>
                <a:lnTo>
                  <a:pt x="2625" y="115174"/>
                </a:lnTo>
                <a:lnTo>
                  <a:pt x="8862" y="119208"/>
                </a:lnTo>
                <a:lnTo>
                  <a:pt x="21007" y="119784"/>
                </a:lnTo>
                <a:lnTo>
                  <a:pt x="98975" y="119784"/>
                </a:lnTo>
                <a:lnTo>
                  <a:pt x="111120" y="119208"/>
                </a:lnTo>
                <a:lnTo>
                  <a:pt x="117356" y="115174"/>
                </a:lnTo>
                <a:lnTo>
                  <a:pt x="119654" y="104224"/>
                </a:lnTo>
                <a:lnTo>
                  <a:pt x="119983" y="82900"/>
                </a:lnTo>
                <a:lnTo>
                  <a:pt x="119983" y="36876"/>
                </a:lnTo>
                <a:lnTo>
                  <a:pt x="119654" y="15556"/>
                </a:lnTo>
                <a:lnTo>
                  <a:pt x="117356" y="4609"/>
                </a:lnTo>
                <a:lnTo>
                  <a:pt x="111120" y="575"/>
                </a:lnTo>
                <a:lnTo>
                  <a:pt x="98975" y="0"/>
                </a:lnTo>
                <a:close/>
              </a:path>
            </a:pathLst>
          </a:custGeom>
          <a:solidFill>
            <a:srgbClr val="00B3F0"/>
          </a:solidFill>
          <a:ln>
            <a:noFill/>
          </a:ln>
        </p:spPr>
        <p:txBody>
          <a:bodyPr lIns="0" tIns="0" rIns="0" bIns="0" anchor="t" anchorCtr="0">
            <a:noAutofit/>
          </a:bodyPr>
          <a:lstStyle/>
          <a:p>
            <a:pPr marL="0" marR="0" lvl="0" indent="0" algn="l" rtl="0">
              <a:spcBef>
                <a:spcPts val="0"/>
              </a:spcBef>
              <a:buNone/>
            </a:pPr>
            <a:endParaRPr sz="1800">
              <a:solidFill>
                <a:schemeClr val="dk1"/>
              </a:solidFill>
              <a:latin typeface="Calibri"/>
              <a:ea typeface="Calibri"/>
              <a:cs typeface="Calibri"/>
              <a:sym typeface="Calibri"/>
            </a:endParaRPr>
          </a:p>
        </p:txBody>
      </p:sp>
      <p:sp>
        <p:nvSpPr>
          <p:cNvPr id="145" name="Shape 145"/>
          <p:cNvSpPr txBox="1">
            <a:spLocks noGrp="1"/>
          </p:cNvSpPr>
          <p:nvPr>
            <p:ph type="sldNum" idx="12"/>
          </p:nvPr>
        </p:nvSpPr>
        <p:spPr>
          <a:xfrm>
            <a:off x="4402192" y="6524860"/>
            <a:ext cx="339616" cy="125675"/>
          </a:xfrm>
          <a:prstGeom prst="rect">
            <a:avLst/>
          </a:prstGeom>
          <a:noFill/>
          <a:ln>
            <a:noFill/>
          </a:ln>
        </p:spPr>
        <p:txBody>
          <a:bodyPr lIns="0" tIns="0" rIns="0" bIns="0" anchor="t" anchorCtr="0">
            <a:noAutofit/>
          </a:bodyPr>
          <a:lstStyle/>
          <a:p>
            <a:pPr marL="0" marR="0" lvl="0" indent="0" algn="ctr" rtl="0">
              <a:lnSpc>
                <a:spcPct val="106666"/>
              </a:lnSpc>
              <a:spcBef>
                <a:spcPts val="0"/>
              </a:spcBef>
              <a:buSzPct val="25000"/>
              <a:buNone/>
            </a:pPr>
            <a:fld id="{00000000-1234-1234-1234-123412341234}" type="slidenum">
              <a:rPr lang="en-US" sz="900" b="1" i="0">
                <a:solidFill>
                  <a:schemeClr val="lt1"/>
                </a:solidFill>
                <a:latin typeface="Arial"/>
                <a:ea typeface="Arial"/>
                <a:cs typeface="Arial"/>
                <a:sym typeface="Arial"/>
              </a:rPr>
              <a:t>9</a:t>
            </a:fld>
            <a:endParaRPr lang="en-US" sz="900" b="1" i="0">
              <a:solidFill>
                <a:schemeClr val="lt1"/>
              </a:solidFill>
              <a:latin typeface="Arial"/>
              <a:ea typeface="Arial"/>
              <a:cs typeface="Arial"/>
              <a:sym typeface="Aria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358</Words>
  <Application>Microsoft Office PowerPoint</Application>
  <PresentationFormat>On-screen Show (4:3)</PresentationFormat>
  <Paragraphs>55</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Jemma Best</dc:creator>
  <cp:lastModifiedBy>Jack Robertson</cp:lastModifiedBy>
  <cp:revision>1</cp:revision>
  <dcterms:modified xsi:type="dcterms:W3CDTF">2016-09-02T09:35:27Z</dcterms:modified>
</cp:coreProperties>
</file>