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962399"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80012" y="0"/>
            <a:ext cx="3962399" cy="342899"/>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0" y="3257550"/>
            <a:ext cx="7315200" cy="3086098"/>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13512"/>
            <a:ext cx="3962399" cy="3428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46799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3" name="Shape 43"/>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Before you begin (optional):</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You may wish to personalise the final slide in this presentation, including a class photo and details of your chosen Our Healthy Year activities. </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You may wish to use your class’s mascot, take-home soft toy or another toy as the ‘person’ children help as they use this presentation to explore what it means to be healthy. </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4" name="Shape 44"/>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 name="Shape 54"/>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‘What does ‘being healthy’ mean?’, to assess their current understanding.</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‘Being healthy’ includes things we should do, like eating plenty of vegetables and fruits, or being active each day. But it also includes things we should avoid doing too often, like eating sugary or fatty foods, or spending too much time inactive, like when watching TV. Some children might also name signs that someone isn’t healthy, like ‘being poorly’.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To help children unpack the concept of being healthy, you may instead wish to ask them the questions below, perhaps to help your class mascot to be more healthy: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‘Can you tell me some things that _______ could do, to be healthy?’</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‘Can you tell me some things _______ might want to do that aren’t so healthy’?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55" name="Shape 55"/>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 name="Shape 66"/>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one important part of being healthy is to eat well, and that this means eating the right kinds of foods.</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‘What are your favourite foods?’.</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Share ideas and ask children how often they like – or are allowed – to eat these favourite foods. Use further questioning to help children identify that there are some foods that we can and should eat more often, while there are other foods that we should eat just now and then or on a special occasion. Which category do they think their favourite food falls into?</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Hold up your class mascot (or ask children to make choices on their own behalf) and ask children to look at the foods on the slide. Ask children:</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Which of these are healthier choices, that the class mascot should eat every day?</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Which are these are less healthy, that the class mascot should only eat now and then on a special occasion?</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What are your favourite healthy foods?</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What’s your favourite fruit or vegetable?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Do you know what might happen to the class mascot’s body if he/she eats to many less healthy foods? (Explain that the toy may store too much fat on their body, and this can make them unwell.)</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to imagine that their class toy (or they themselves) have come home from school and would like a snack. Can they think of a healthy food they could enjoy?</a:t>
            </a:r>
          </a:p>
        </p:txBody>
      </p:sp>
      <p:sp>
        <p:nvSpPr>
          <p:cNvPr id="67" name="Shape 67"/>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0" name="Shape 90"/>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eating well also means eating the right amount of food – ‘me-sized meals’. Ask children to look at the three meals on the slide ‘Which meal looks about the right size for you?’</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‘How can ________’s body tell him/her that he/she is hungry? Help children identify that when they are hungry, their tummy lets them know. It can feel empty or might even rumble a little. That’s a sign that it’s time to eat.</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‘How can ________’s body tell him/her that he/she’s had enough to eat? Help children identify that our tummies can tell us when we are full. That’s a sign that we should stop eating – even if there’s food left on the plate, and even if it’s our favourite!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Help children understand that when we eat the right amount of food, we feel pleasantly satisfied that we’ve had enough. But if we feel too full, like we’re carrying too much in our tummies, then we’ve eaten too much.</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Remind children, or ask them to recall, that if their toy regularly eats too much, even of the right foods, the toy may store too much fat on their body, and this can make them unwell.</a:t>
            </a:r>
          </a:p>
        </p:txBody>
      </p:sp>
      <p:sp>
        <p:nvSpPr>
          <p:cNvPr id="91" name="Shape 91"/>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2" name="Shape 102"/>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another part of ‘being healthy’ is to move more every day.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‘What are your favourite ways to move more and be active?’ or ‘What do you like best to play, that involves moving about?’, and then ‘Are there any things you like to do that don’t involve moving about?’ or ‘What do like to do that involves keeping still?’</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Invite children to imagine that your class toy is thinking about his or her day. Ask them to look at the different activities on the slide.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‘Which of these activities will help _________ be healthy, by moving more during his/her day?</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‘Which of these activities aren’t so healthy, because they don’t help _________ to be active?’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moving more helps us to be healthy for lots of reasons. It uses energy, and it also helps us feel good and be happy. It’s OK to enjoy activities that don’t involve moving about. For example, reading a book is a great activity and we should all make time to read every day! But we shouldn’t spend too much time doing things that mean keeping still. Instead, we should all try and move more every day.</a:t>
            </a:r>
          </a:p>
        </p:txBody>
      </p:sp>
      <p:sp>
        <p:nvSpPr>
          <p:cNvPr id="103" name="Shape 103"/>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 name="Shape 122"/>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to children that you’ve talked about three things the class toy – and everyone – can do to be healthy.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each of the three pictures on the slide represents one of these things. </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‘Can you remind me what these three things are?’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Briefly remind pupils:</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We can Eat well by choosing healthy foods often and only having less healthy foods now and then as a special occasion.</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We can also Eat well by eating ‘me-sized meals’. That is, eating until we’re satisfied but not too full.</a:t>
            </a: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And we can Move more and find lots of fun ways to be active every day.</a:t>
            </a:r>
          </a:p>
        </p:txBody>
      </p:sp>
      <p:sp>
        <p:nvSpPr>
          <p:cNvPr id="123" name="Shape 123"/>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7" name="Shape 137"/>
          <p:cNvSpPr txBox="1">
            <a:spLocks noGrp="1"/>
          </p:cNvSpPr>
          <p:nvPr>
            <p:ph type="body" idx="1"/>
          </p:nvPr>
        </p:nvSpPr>
        <p:spPr>
          <a:xfrm>
            <a:off x="914400" y="3257550"/>
            <a:ext cx="7315200" cy="30860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it’s never too early (or too late!) to start new healthy habits and keep going with the healthy habits pupils already have. </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To do this, you’re going to have a special healthy week / month / term / year, during which you’re going to do lots of things that help you remember how to stay healthy.</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Explain to pupils how your healthy year/term/month/week is going to work. Briefly outline some of the activities you’re going to include in the school day, and any special events or one-off activities that will take place.</a:t>
            </a: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Tell pupils that someone will come to school to weigh and measure them at some point during the Reception year. This is something that’s happened since they were babies, and is a helpful way of checking that they are growing up to be healthy.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Finish by congratulating children on all the good ideas they have shared.</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Ask children ‘Are you all ready to eat well, move more and be happy?’</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a:solidFill>
                  <a:schemeClr val="dk1"/>
                </a:solidFill>
                <a:latin typeface="Calibri"/>
                <a:ea typeface="Calibri"/>
                <a:cs typeface="Calibri"/>
                <a:sym typeface="Calibri"/>
              </a:rPr>
              <a:t>Explain that this will help them keep doing these healthy things through primary school and through their whole lives.</a:t>
            </a:r>
          </a:p>
        </p:txBody>
      </p:sp>
      <p:sp>
        <p:nvSpPr>
          <p:cNvPr id="138" name="Shape 138"/>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Blank">
    <p:bg>
      <p:bgPr>
        <a:solidFill>
          <a:schemeClr val="lt1"/>
        </a:solidFill>
        <a:effectLst/>
      </p:bgPr>
    </p:bg>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AB53"/>
              </a:buClr>
              <a:buFont typeface="Arial"/>
              <a:buNone/>
              <a:defRPr sz="4300" b="1" i="0" u="none" strike="noStrike" cap="none">
                <a:solidFill>
                  <a:srgbClr val="00AB53"/>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9" name="Shape 19"/>
          <p:cNvSpPr txBox="1">
            <a:spLocks noGrp="1"/>
          </p:cNvSpPr>
          <p:nvPr>
            <p:ph type="ftr" idx="11"/>
          </p:nvPr>
        </p:nvSpPr>
        <p:spPr>
          <a:xfrm>
            <a:off x="3108958" y="6377939"/>
            <a:ext cx="2926079" cy="3428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AB53"/>
              </a:buClr>
              <a:buFont typeface="Arial"/>
              <a:buNone/>
              <a:defRPr sz="4300" b="1" i="0" u="none" strike="noStrike" cap="none">
                <a:solidFill>
                  <a:srgbClr val="00AB53"/>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4" name="Shape 24"/>
          <p:cNvSpPr txBox="1">
            <a:spLocks noGrp="1"/>
          </p:cNvSpPr>
          <p:nvPr>
            <p:ph type="body" idx="1"/>
          </p:nvPr>
        </p:nvSpPr>
        <p:spPr>
          <a:xfrm>
            <a:off x="457200" y="1577340"/>
            <a:ext cx="8229600" cy="4526278"/>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1pPr>
            <a:lvl2pPr marL="457200" marR="0" lvl="1"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2pPr>
            <a:lvl3pPr marL="914400" marR="0" lvl="2"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3pPr>
            <a:lvl4pPr marL="1371600" marR="0" lvl="3"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4pPr>
            <a:lvl5pPr marL="1828800" marR="0" lvl="4"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5pPr>
            <a:lvl6pPr marL="2286000" marR="0" lvl="5"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6pPr>
            <a:lvl7pPr marL="2743200" marR="0" lvl="6"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7pPr>
            <a:lvl8pPr marL="3200400" marR="0" lvl="7"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8pPr>
            <a:lvl9pPr marL="3657600" marR="0" lvl="8"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3108958" y="6377939"/>
            <a:ext cx="2926079" cy="3428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Slide">
    <p:spTree>
      <p:nvGrpSpPr>
        <p:cNvPr id="1" name="Shape 28"/>
        <p:cNvGrpSpPr/>
        <p:nvPr/>
      </p:nvGrpSpPr>
      <p:grpSpPr>
        <a:xfrm>
          <a:off x="0" y="0"/>
          <a:ext cx="0" cy="0"/>
          <a:chOff x="0" y="0"/>
          <a:chExt cx="0" cy="0"/>
        </a:xfrm>
      </p:grpSpPr>
      <p:sp>
        <p:nvSpPr>
          <p:cNvPr id="29" name="Shape 29"/>
          <p:cNvSpPr txBox="1">
            <a:spLocks noGrp="1"/>
          </p:cNvSpPr>
          <p:nvPr>
            <p:ph type="ctrTitle"/>
          </p:nvPr>
        </p:nvSpPr>
        <p:spPr>
          <a:xfrm>
            <a:off x="685800" y="2125980"/>
            <a:ext cx="7772400" cy="144018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AB53"/>
              </a:buClr>
              <a:buFont typeface="Arial"/>
              <a:buNone/>
              <a:defRPr sz="4300" b="1" i="0" u="none" strike="noStrike" cap="none">
                <a:solidFill>
                  <a:srgbClr val="00AB53"/>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0" name="Shape 30"/>
          <p:cNvSpPr txBox="1">
            <a:spLocks noGrp="1"/>
          </p:cNvSpPr>
          <p:nvPr>
            <p:ph type="subTitle" idx="1"/>
          </p:nvPr>
        </p:nvSpPr>
        <p:spPr>
          <a:xfrm>
            <a:off x="1371600" y="3840480"/>
            <a:ext cx="6400799" cy="17145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1pPr>
            <a:lvl2pPr marL="457200" marR="0" lvl="1"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2pPr>
            <a:lvl3pPr marL="914400" marR="0" lvl="2"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3pPr>
            <a:lvl4pPr marL="1371600" marR="0" lvl="3"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4pPr>
            <a:lvl5pPr marL="1828800" marR="0" lvl="4"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5pPr>
            <a:lvl6pPr marL="2286000" marR="0" lvl="5"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6pPr>
            <a:lvl7pPr marL="2743200" marR="0" lvl="6"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7pPr>
            <a:lvl8pPr marL="3200400" marR="0" lvl="7"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8pPr>
            <a:lvl9pPr marL="3657600" marR="0" lvl="8"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3108958" y="6377939"/>
            <a:ext cx="2926079" cy="3428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wo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AB53"/>
              </a:buClr>
              <a:buFont typeface="Arial"/>
              <a:buNone/>
              <a:defRPr sz="4300" b="1" i="0" u="none" strike="noStrike" cap="none">
                <a:solidFill>
                  <a:srgbClr val="00AB53"/>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6" name="Shape 36"/>
          <p:cNvSpPr txBox="1">
            <a:spLocks noGrp="1"/>
          </p:cNvSpPr>
          <p:nvPr>
            <p:ph type="body" idx="1"/>
          </p:nvPr>
        </p:nvSpPr>
        <p:spPr>
          <a:xfrm>
            <a:off x="457200" y="1577340"/>
            <a:ext cx="3977640" cy="4526278"/>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1pPr>
            <a:lvl2pPr marL="457200" marR="0" lvl="1"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2pPr>
            <a:lvl3pPr marL="914400" marR="0" lvl="2"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3pPr>
            <a:lvl4pPr marL="1371600" marR="0" lvl="3"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4pPr>
            <a:lvl5pPr marL="1828800" marR="0" lvl="4"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5pPr>
            <a:lvl6pPr marL="2286000" marR="0" lvl="5"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6pPr>
            <a:lvl7pPr marL="2743200" marR="0" lvl="6"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7pPr>
            <a:lvl8pPr marL="3200400" marR="0" lvl="7"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8pPr>
            <a:lvl9pPr marL="3657600" marR="0" lvl="8"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37" name="Shape 37"/>
          <p:cNvSpPr txBox="1">
            <a:spLocks noGrp="1"/>
          </p:cNvSpPr>
          <p:nvPr>
            <p:ph type="body" idx="2"/>
          </p:nvPr>
        </p:nvSpPr>
        <p:spPr>
          <a:xfrm>
            <a:off x="4709160" y="1577340"/>
            <a:ext cx="3977640" cy="4526278"/>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1pPr>
            <a:lvl2pPr marL="457200" marR="0" lvl="1"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2pPr>
            <a:lvl3pPr marL="914400" marR="0" lvl="2"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3pPr>
            <a:lvl4pPr marL="1371600" marR="0" lvl="3"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4pPr>
            <a:lvl5pPr marL="1828800" marR="0" lvl="4"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5pPr>
            <a:lvl6pPr marL="2286000" marR="0" lvl="5"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6pPr>
            <a:lvl7pPr marL="2743200" marR="0" lvl="6"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7pPr>
            <a:lvl8pPr marL="3200400" marR="0" lvl="7"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8pPr>
            <a:lvl9pPr marL="3657600" marR="0" lvl="8"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3108958" y="6377939"/>
            <a:ext cx="2926079" cy="3428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AB53"/>
              </a:buClr>
              <a:buFont typeface="Arial"/>
              <a:buNone/>
              <a:defRPr sz="4300" b="1" i="0" u="none" strike="noStrike" cap="none">
                <a:solidFill>
                  <a:srgbClr val="00AB53"/>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 name="Shape 11"/>
          <p:cNvSpPr txBox="1">
            <a:spLocks noGrp="1"/>
          </p:cNvSpPr>
          <p:nvPr>
            <p:ph type="body" idx="1"/>
          </p:nvPr>
        </p:nvSpPr>
        <p:spPr>
          <a:xfrm>
            <a:off x="457200" y="1577340"/>
            <a:ext cx="8229600" cy="4526278"/>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1pPr>
            <a:lvl2pPr marL="457200" marR="0" lvl="1"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2pPr>
            <a:lvl3pPr marL="914400" marR="0" lvl="2"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3pPr>
            <a:lvl4pPr marL="1371600" marR="0" lvl="3"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4pPr>
            <a:lvl5pPr marL="1828800" marR="0" lvl="4"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5pPr>
            <a:lvl6pPr marL="2286000" marR="0" lvl="5"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6pPr>
            <a:lvl7pPr marL="2743200" marR="0" lvl="6"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7pPr>
            <a:lvl8pPr marL="3200400" marR="0" lvl="7"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8pPr>
            <a:lvl9pPr marL="3657600" marR="0" lvl="8" indent="0" algn="l" rtl="0">
              <a:lnSpc>
                <a:spcPct val="100000"/>
              </a:lnSpc>
              <a:spcBef>
                <a:spcPts val="0"/>
              </a:spcBef>
              <a:spcAft>
                <a:spcPts val="0"/>
              </a:spcAft>
              <a:buClr>
                <a:srgbClr val="000000"/>
              </a:buClr>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08958" y="6377939"/>
            <a:ext cx="2926079" cy="3428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888888"/>
              </a:buClr>
              <a:buFont typeface="Calibri"/>
              <a:buNone/>
              <a:defRPr sz="18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2.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Shape 46"/>
          <p:cNvSpPr/>
          <p:nvPr/>
        </p:nvSpPr>
        <p:spPr>
          <a:xfrm>
            <a:off x="228600" y="182611"/>
            <a:ext cx="8686800" cy="6515100"/>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47" name="Shape 47" descr="CFL_FINAL-LOGO-ok.png"/>
          <p:cNvPicPr preferRelativeResize="0"/>
          <p:nvPr/>
        </p:nvPicPr>
        <p:blipFill rotWithShape="1">
          <a:blip r:embed="rId3">
            <a:alphaModFix/>
          </a:blip>
          <a:srcRect/>
          <a:stretch/>
        </p:blipFill>
        <p:spPr>
          <a:xfrm>
            <a:off x="7469802" y="5625189"/>
            <a:ext cx="1143738" cy="864510"/>
          </a:xfrm>
          <a:prstGeom prst="rect">
            <a:avLst/>
          </a:prstGeom>
          <a:noFill/>
          <a:ln>
            <a:noFill/>
          </a:ln>
        </p:spPr>
      </p:pic>
      <p:grpSp>
        <p:nvGrpSpPr>
          <p:cNvPr id="48" name="Shape 48"/>
          <p:cNvGrpSpPr/>
          <p:nvPr/>
        </p:nvGrpSpPr>
        <p:grpSpPr>
          <a:xfrm>
            <a:off x="2089223" y="1005841"/>
            <a:ext cx="5043097" cy="2856024"/>
            <a:chOff x="2089223" y="1005841"/>
            <a:chExt cx="5043097" cy="2856024"/>
          </a:xfrm>
        </p:grpSpPr>
        <p:pic>
          <p:nvPicPr>
            <p:cNvPr id="49" name="Shape 49"/>
            <p:cNvPicPr preferRelativeResize="0"/>
            <p:nvPr/>
          </p:nvPicPr>
          <p:blipFill rotWithShape="1">
            <a:blip r:embed="rId4">
              <a:alphaModFix/>
            </a:blip>
            <a:srcRect/>
            <a:stretch/>
          </p:blipFill>
          <p:spPr>
            <a:xfrm>
              <a:off x="2089223" y="1066800"/>
              <a:ext cx="4952855" cy="2795065"/>
            </a:xfrm>
            <a:prstGeom prst="rect">
              <a:avLst/>
            </a:prstGeom>
            <a:noFill/>
            <a:ln>
              <a:noFill/>
            </a:ln>
          </p:spPr>
        </p:pic>
        <p:pic>
          <p:nvPicPr>
            <p:cNvPr id="50" name="Shape 50"/>
            <p:cNvPicPr preferRelativeResize="0"/>
            <p:nvPr/>
          </p:nvPicPr>
          <p:blipFill rotWithShape="1">
            <a:blip r:embed="rId5">
              <a:alphaModFix/>
            </a:blip>
            <a:srcRect l="88431" t="-1738" r="-1373" b="79495"/>
            <a:stretch/>
          </p:blipFill>
          <p:spPr>
            <a:xfrm>
              <a:off x="6461760" y="1005841"/>
              <a:ext cx="670559" cy="650240"/>
            </a:xfrm>
            <a:prstGeom prst="rect">
              <a:avLst/>
            </a:prstGeom>
            <a:noFill/>
            <a:ln>
              <a:noFill/>
            </a:ln>
          </p:spPr>
        </p:pic>
      </p:grpSp>
      <p:pic>
        <p:nvPicPr>
          <p:cNvPr id="51" name="Shape 51"/>
          <p:cNvPicPr preferRelativeResize="0"/>
          <p:nvPr/>
        </p:nvPicPr>
        <p:blipFill rotWithShape="1">
          <a:blip r:embed="rId6">
            <a:alphaModFix/>
          </a:blip>
          <a:srcRect/>
          <a:stretch/>
        </p:blipFill>
        <p:spPr>
          <a:xfrm>
            <a:off x="1371600" y="4254500"/>
            <a:ext cx="6553200" cy="8508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Shape 57"/>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58" name="Shape 58"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59" name="Shape 59"/>
          <p:cNvPicPr preferRelativeResize="0"/>
          <p:nvPr/>
        </p:nvPicPr>
        <p:blipFill rotWithShape="1">
          <a:blip r:embed="rId4">
            <a:alphaModFix/>
          </a:blip>
          <a:srcRect/>
          <a:stretch/>
        </p:blipFill>
        <p:spPr>
          <a:xfrm>
            <a:off x="2280331" y="1752600"/>
            <a:ext cx="4583338" cy="4162250"/>
          </a:xfrm>
          <a:prstGeom prst="rect">
            <a:avLst/>
          </a:prstGeom>
          <a:noFill/>
          <a:ln>
            <a:noFill/>
          </a:ln>
        </p:spPr>
      </p:pic>
      <p:pic>
        <p:nvPicPr>
          <p:cNvPr id="60" name="Shape 60" descr="Being healthy.png"/>
          <p:cNvPicPr preferRelativeResize="0"/>
          <p:nvPr/>
        </p:nvPicPr>
        <p:blipFill rotWithShape="1">
          <a:blip r:embed="rId5">
            <a:alphaModFix/>
          </a:blip>
          <a:srcRect/>
          <a:stretch/>
        </p:blipFill>
        <p:spPr>
          <a:xfrm>
            <a:off x="2400300" y="838200"/>
            <a:ext cx="4327870" cy="859479"/>
          </a:xfrm>
          <a:prstGeom prst="rect">
            <a:avLst/>
          </a:prstGeom>
          <a:noFill/>
          <a:ln>
            <a:noFill/>
          </a:ln>
        </p:spPr>
      </p:pic>
      <p:sp>
        <p:nvSpPr>
          <p:cNvPr id="61" name="Shape 61"/>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62" name="Shape 62"/>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63" name="Shape 63"/>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2</a:t>
            </a:fld>
            <a:endParaRPr lang="en-US" sz="900" b="1" i="0" u="none" strike="noStrike" cap="non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70" name="Shape 70"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71" name="Shape 71" descr="Eat well.png"/>
          <p:cNvPicPr preferRelativeResize="0"/>
          <p:nvPr/>
        </p:nvPicPr>
        <p:blipFill rotWithShape="1">
          <a:blip r:embed="rId4">
            <a:alphaModFix/>
          </a:blip>
          <a:srcRect/>
          <a:stretch/>
        </p:blipFill>
        <p:spPr>
          <a:xfrm>
            <a:off x="2400300" y="838200"/>
            <a:ext cx="4327870" cy="859479"/>
          </a:xfrm>
          <a:prstGeom prst="rect">
            <a:avLst/>
          </a:prstGeom>
          <a:noFill/>
          <a:ln>
            <a:noFill/>
          </a:ln>
        </p:spPr>
      </p:pic>
      <p:pic>
        <p:nvPicPr>
          <p:cNvPr id="72" name="Shape 72" descr="Which foods are healthier?.png"/>
          <p:cNvPicPr preferRelativeResize="0"/>
          <p:nvPr/>
        </p:nvPicPr>
        <p:blipFill rotWithShape="1">
          <a:blip r:embed="rId5">
            <a:alphaModFix/>
          </a:blip>
          <a:srcRect/>
          <a:stretch/>
        </p:blipFill>
        <p:spPr>
          <a:xfrm>
            <a:off x="215900" y="1509133"/>
            <a:ext cx="8692317" cy="451074"/>
          </a:xfrm>
          <a:prstGeom prst="rect">
            <a:avLst/>
          </a:prstGeom>
          <a:noFill/>
          <a:ln>
            <a:noFill/>
          </a:ln>
        </p:spPr>
      </p:pic>
      <p:sp>
        <p:nvSpPr>
          <p:cNvPr id="73" name="Shape 7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74" name="Shape 7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75" name="Shape 7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3</a:t>
            </a:fld>
            <a:endParaRPr lang="en-US" sz="900" b="1" i="0" u="none" strike="noStrike" cap="none">
              <a:solidFill>
                <a:schemeClr val="lt1"/>
              </a:solidFill>
              <a:latin typeface="Arial"/>
              <a:ea typeface="Arial"/>
              <a:cs typeface="Arial"/>
              <a:sym typeface="Arial"/>
            </a:endParaRPr>
          </a:p>
        </p:txBody>
      </p:sp>
      <p:pic>
        <p:nvPicPr>
          <p:cNvPr id="76" name="Shape 76"/>
          <p:cNvPicPr preferRelativeResize="0"/>
          <p:nvPr/>
        </p:nvPicPr>
        <p:blipFill rotWithShape="1">
          <a:blip r:embed="rId6">
            <a:alphaModFix/>
          </a:blip>
          <a:srcRect/>
          <a:stretch/>
        </p:blipFill>
        <p:spPr>
          <a:xfrm>
            <a:off x="2438400" y="4572000"/>
            <a:ext cx="1391104" cy="1038690"/>
          </a:xfrm>
          <a:prstGeom prst="rect">
            <a:avLst/>
          </a:prstGeom>
          <a:noFill/>
          <a:ln>
            <a:noFill/>
          </a:ln>
        </p:spPr>
      </p:pic>
      <p:pic>
        <p:nvPicPr>
          <p:cNvPr id="77" name="Shape 77"/>
          <p:cNvPicPr preferRelativeResize="0"/>
          <p:nvPr/>
        </p:nvPicPr>
        <p:blipFill rotWithShape="1">
          <a:blip r:embed="rId7">
            <a:alphaModFix/>
          </a:blip>
          <a:srcRect/>
          <a:stretch/>
        </p:blipFill>
        <p:spPr>
          <a:xfrm>
            <a:off x="5638800" y="3733800"/>
            <a:ext cx="1510256" cy="822250"/>
          </a:xfrm>
          <a:prstGeom prst="rect">
            <a:avLst/>
          </a:prstGeom>
          <a:noFill/>
          <a:ln>
            <a:noFill/>
          </a:ln>
        </p:spPr>
      </p:pic>
      <p:pic>
        <p:nvPicPr>
          <p:cNvPr id="78" name="Shape 78"/>
          <p:cNvPicPr preferRelativeResize="0"/>
          <p:nvPr/>
        </p:nvPicPr>
        <p:blipFill rotWithShape="1">
          <a:blip r:embed="rId8">
            <a:alphaModFix/>
          </a:blip>
          <a:srcRect/>
          <a:stretch/>
        </p:blipFill>
        <p:spPr>
          <a:xfrm>
            <a:off x="228600" y="2133600"/>
            <a:ext cx="1716621" cy="1716621"/>
          </a:xfrm>
          <a:prstGeom prst="rect">
            <a:avLst/>
          </a:prstGeom>
          <a:noFill/>
          <a:ln>
            <a:noFill/>
          </a:ln>
        </p:spPr>
      </p:pic>
      <p:pic>
        <p:nvPicPr>
          <p:cNvPr id="79" name="Shape 79"/>
          <p:cNvPicPr preferRelativeResize="0"/>
          <p:nvPr/>
        </p:nvPicPr>
        <p:blipFill rotWithShape="1">
          <a:blip r:embed="rId9">
            <a:alphaModFix/>
          </a:blip>
          <a:srcRect/>
          <a:stretch/>
        </p:blipFill>
        <p:spPr>
          <a:xfrm>
            <a:off x="3429000" y="2819400"/>
            <a:ext cx="1379083" cy="1046201"/>
          </a:xfrm>
          <a:prstGeom prst="rect">
            <a:avLst/>
          </a:prstGeom>
          <a:noFill/>
          <a:ln>
            <a:noFill/>
          </a:ln>
        </p:spPr>
      </p:pic>
      <p:pic>
        <p:nvPicPr>
          <p:cNvPr id="80" name="Shape 80"/>
          <p:cNvPicPr preferRelativeResize="0"/>
          <p:nvPr/>
        </p:nvPicPr>
        <p:blipFill rotWithShape="1">
          <a:blip r:embed="rId10">
            <a:alphaModFix/>
          </a:blip>
          <a:srcRect/>
          <a:stretch/>
        </p:blipFill>
        <p:spPr>
          <a:xfrm>
            <a:off x="4419600" y="4419600"/>
            <a:ext cx="1220645" cy="991773"/>
          </a:xfrm>
          <a:prstGeom prst="rect">
            <a:avLst/>
          </a:prstGeom>
          <a:noFill/>
          <a:ln>
            <a:noFill/>
          </a:ln>
        </p:spPr>
      </p:pic>
      <p:pic>
        <p:nvPicPr>
          <p:cNvPr id="81" name="Shape 81"/>
          <p:cNvPicPr preferRelativeResize="0"/>
          <p:nvPr/>
        </p:nvPicPr>
        <p:blipFill rotWithShape="1">
          <a:blip r:embed="rId11">
            <a:alphaModFix/>
          </a:blip>
          <a:srcRect/>
          <a:stretch/>
        </p:blipFill>
        <p:spPr>
          <a:xfrm>
            <a:off x="6248400" y="1561908"/>
            <a:ext cx="674249" cy="1549592"/>
          </a:xfrm>
          <a:prstGeom prst="rect">
            <a:avLst/>
          </a:prstGeom>
          <a:noFill/>
          <a:ln>
            <a:noFill/>
          </a:ln>
        </p:spPr>
      </p:pic>
      <p:pic>
        <p:nvPicPr>
          <p:cNvPr id="82" name="Shape 82"/>
          <p:cNvPicPr preferRelativeResize="0"/>
          <p:nvPr/>
        </p:nvPicPr>
        <p:blipFill rotWithShape="1">
          <a:blip r:embed="rId12">
            <a:alphaModFix/>
          </a:blip>
          <a:srcRect/>
          <a:stretch/>
        </p:blipFill>
        <p:spPr>
          <a:xfrm>
            <a:off x="2133600" y="3124200"/>
            <a:ext cx="825499" cy="927100"/>
          </a:xfrm>
          <a:prstGeom prst="rect">
            <a:avLst/>
          </a:prstGeom>
          <a:noFill/>
          <a:ln>
            <a:noFill/>
          </a:ln>
        </p:spPr>
      </p:pic>
      <p:pic>
        <p:nvPicPr>
          <p:cNvPr id="83" name="Shape 83"/>
          <p:cNvPicPr preferRelativeResize="0"/>
          <p:nvPr/>
        </p:nvPicPr>
        <p:blipFill rotWithShape="1">
          <a:blip r:embed="rId13">
            <a:alphaModFix/>
          </a:blip>
          <a:srcRect/>
          <a:stretch/>
        </p:blipFill>
        <p:spPr>
          <a:xfrm>
            <a:off x="4953000" y="2362200"/>
            <a:ext cx="584587" cy="751613"/>
          </a:xfrm>
          <a:prstGeom prst="rect">
            <a:avLst/>
          </a:prstGeom>
          <a:noFill/>
          <a:ln>
            <a:noFill/>
          </a:ln>
        </p:spPr>
      </p:pic>
      <p:pic>
        <p:nvPicPr>
          <p:cNvPr id="84" name="Shape 84"/>
          <p:cNvPicPr preferRelativeResize="0"/>
          <p:nvPr/>
        </p:nvPicPr>
        <p:blipFill rotWithShape="1">
          <a:blip r:embed="rId14">
            <a:alphaModFix/>
          </a:blip>
          <a:srcRect/>
          <a:stretch/>
        </p:blipFill>
        <p:spPr>
          <a:xfrm>
            <a:off x="7239000" y="3657600"/>
            <a:ext cx="994302" cy="1283344"/>
          </a:xfrm>
          <a:prstGeom prst="rect">
            <a:avLst/>
          </a:prstGeom>
          <a:noFill/>
          <a:ln>
            <a:noFill/>
          </a:ln>
        </p:spPr>
      </p:pic>
      <p:pic>
        <p:nvPicPr>
          <p:cNvPr id="85" name="Shape 85" descr="Ice-Cream.png"/>
          <p:cNvPicPr preferRelativeResize="0"/>
          <p:nvPr/>
        </p:nvPicPr>
        <p:blipFill rotWithShape="1">
          <a:blip r:embed="rId15">
            <a:alphaModFix/>
          </a:blip>
          <a:srcRect/>
          <a:stretch/>
        </p:blipFill>
        <p:spPr>
          <a:xfrm>
            <a:off x="1524000" y="1371600"/>
            <a:ext cx="1436756" cy="1417975"/>
          </a:xfrm>
          <a:prstGeom prst="rect">
            <a:avLst/>
          </a:prstGeom>
          <a:noFill/>
          <a:ln>
            <a:noFill/>
          </a:ln>
        </p:spPr>
      </p:pic>
      <p:pic>
        <p:nvPicPr>
          <p:cNvPr id="86" name="Shape 86" descr="Sweets.png"/>
          <p:cNvPicPr preferRelativeResize="0"/>
          <p:nvPr/>
        </p:nvPicPr>
        <p:blipFill rotWithShape="1">
          <a:blip r:embed="rId16">
            <a:alphaModFix/>
          </a:blip>
          <a:srcRect/>
          <a:stretch/>
        </p:blipFill>
        <p:spPr>
          <a:xfrm>
            <a:off x="7162800" y="1524000"/>
            <a:ext cx="1461145" cy="1442045"/>
          </a:xfrm>
          <a:prstGeom prst="rect">
            <a:avLst/>
          </a:prstGeom>
          <a:noFill/>
          <a:ln>
            <a:noFill/>
          </a:ln>
        </p:spPr>
      </p:pic>
      <p:pic>
        <p:nvPicPr>
          <p:cNvPr id="87" name="Shape 87" descr="Chocolate-bar.png"/>
          <p:cNvPicPr preferRelativeResize="0"/>
          <p:nvPr/>
        </p:nvPicPr>
        <p:blipFill rotWithShape="1">
          <a:blip r:embed="rId17">
            <a:alphaModFix/>
          </a:blip>
          <a:srcRect/>
          <a:stretch/>
        </p:blipFill>
        <p:spPr>
          <a:xfrm>
            <a:off x="609600" y="3886200"/>
            <a:ext cx="1412292" cy="165390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94" name="Shape 94"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95" name="Shape 95"/>
          <p:cNvPicPr preferRelativeResize="0"/>
          <p:nvPr/>
        </p:nvPicPr>
        <p:blipFill rotWithShape="1">
          <a:blip r:embed="rId4">
            <a:alphaModFix/>
          </a:blip>
          <a:srcRect/>
          <a:stretch/>
        </p:blipFill>
        <p:spPr>
          <a:xfrm>
            <a:off x="1696874" y="1775532"/>
            <a:ext cx="5537115" cy="3863266"/>
          </a:xfrm>
          <a:prstGeom prst="rect">
            <a:avLst/>
          </a:prstGeom>
          <a:noFill/>
          <a:ln>
            <a:noFill/>
          </a:ln>
        </p:spPr>
      </p:pic>
      <p:pic>
        <p:nvPicPr>
          <p:cNvPr id="96" name="Shape 96" descr="Eat well.png"/>
          <p:cNvPicPr preferRelativeResize="0"/>
          <p:nvPr/>
        </p:nvPicPr>
        <p:blipFill rotWithShape="1">
          <a:blip r:embed="rId5">
            <a:alphaModFix/>
          </a:blip>
          <a:srcRect/>
          <a:stretch/>
        </p:blipFill>
        <p:spPr>
          <a:xfrm>
            <a:off x="2400300" y="838200"/>
            <a:ext cx="4327870" cy="859479"/>
          </a:xfrm>
          <a:prstGeom prst="rect">
            <a:avLst/>
          </a:prstGeom>
          <a:noFill/>
          <a:ln>
            <a:noFill/>
          </a:ln>
        </p:spPr>
      </p:pic>
      <p:sp>
        <p:nvSpPr>
          <p:cNvPr id="97" name="Shape 97"/>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98" name="Shape 98"/>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99" name="Shape 99"/>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4</a:t>
            </a:fld>
            <a:endParaRPr lang="en-US" sz="900" b="1"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106" name="Shape 106"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107" name="Shape 107" descr="Move more.png"/>
          <p:cNvPicPr preferRelativeResize="0"/>
          <p:nvPr/>
        </p:nvPicPr>
        <p:blipFill rotWithShape="1">
          <a:blip r:embed="rId4">
            <a:alphaModFix/>
          </a:blip>
          <a:srcRect/>
          <a:stretch/>
        </p:blipFill>
        <p:spPr>
          <a:xfrm>
            <a:off x="2501900" y="838200"/>
            <a:ext cx="4132813" cy="859479"/>
          </a:xfrm>
          <a:prstGeom prst="rect">
            <a:avLst/>
          </a:prstGeom>
          <a:noFill/>
          <a:ln>
            <a:noFill/>
          </a:ln>
        </p:spPr>
      </p:pic>
      <p:sp>
        <p:nvSpPr>
          <p:cNvPr id="108" name="Shape 108"/>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09" name="Shape 109"/>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10" name="Shape 110"/>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5</a:t>
            </a:fld>
            <a:endParaRPr lang="en-US" sz="900" b="1" i="0" u="none" strike="noStrike" cap="none">
              <a:solidFill>
                <a:schemeClr val="lt1"/>
              </a:solidFill>
              <a:latin typeface="Arial"/>
              <a:ea typeface="Arial"/>
              <a:cs typeface="Arial"/>
              <a:sym typeface="Arial"/>
            </a:endParaRPr>
          </a:p>
        </p:txBody>
      </p:sp>
      <p:pic>
        <p:nvPicPr>
          <p:cNvPr id="111" name="Shape 111"/>
          <p:cNvPicPr preferRelativeResize="0"/>
          <p:nvPr/>
        </p:nvPicPr>
        <p:blipFill rotWithShape="1">
          <a:blip r:embed="rId5">
            <a:alphaModFix/>
          </a:blip>
          <a:srcRect/>
          <a:stretch/>
        </p:blipFill>
        <p:spPr>
          <a:xfrm>
            <a:off x="838200" y="3352800"/>
            <a:ext cx="1645231" cy="2034890"/>
          </a:xfrm>
          <a:prstGeom prst="rect">
            <a:avLst/>
          </a:prstGeom>
          <a:noFill/>
          <a:ln>
            <a:noFill/>
          </a:ln>
        </p:spPr>
      </p:pic>
      <p:pic>
        <p:nvPicPr>
          <p:cNvPr id="112" name="Shape 112"/>
          <p:cNvPicPr preferRelativeResize="0"/>
          <p:nvPr/>
        </p:nvPicPr>
        <p:blipFill rotWithShape="1">
          <a:blip r:embed="rId6">
            <a:alphaModFix/>
          </a:blip>
          <a:srcRect/>
          <a:stretch/>
        </p:blipFill>
        <p:spPr>
          <a:xfrm>
            <a:off x="3657600" y="2286000"/>
            <a:ext cx="952499" cy="2209799"/>
          </a:xfrm>
          <a:prstGeom prst="rect">
            <a:avLst/>
          </a:prstGeom>
          <a:noFill/>
          <a:ln>
            <a:noFill/>
          </a:ln>
        </p:spPr>
      </p:pic>
      <p:pic>
        <p:nvPicPr>
          <p:cNvPr id="113" name="Shape 113"/>
          <p:cNvPicPr preferRelativeResize="0"/>
          <p:nvPr/>
        </p:nvPicPr>
        <p:blipFill rotWithShape="1">
          <a:blip r:embed="rId7">
            <a:alphaModFix/>
          </a:blip>
          <a:srcRect/>
          <a:stretch/>
        </p:blipFill>
        <p:spPr>
          <a:xfrm>
            <a:off x="6781800" y="685800"/>
            <a:ext cx="1803400" cy="2603499"/>
          </a:xfrm>
          <a:prstGeom prst="rect">
            <a:avLst/>
          </a:prstGeom>
          <a:noFill/>
          <a:ln>
            <a:noFill/>
          </a:ln>
        </p:spPr>
      </p:pic>
      <p:pic>
        <p:nvPicPr>
          <p:cNvPr id="114" name="Shape 114"/>
          <p:cNvPicPr preferRelativeResize="0"/>
          <p:nvPr/>
        </p:nvPicPr>
        <p:blipFill rotWithShape="1">
          <a:blip r:embed="rId8">
            <a:alphaModFix/>
          </a:blip>
          <a:srcRect/>
          <a:stretch/>
        </p:blipFill>
        <p:spPr>
          <a:xfrm>
            <a:off x="5257800" y="1981200"/>
            <a:ext cx="1068958" cy="2390142"/>
          </a:xfrm>
          <a:prstGeom prst="rect">
            <a:avLst/>
          </a:prstGeom>
          <a:noFill/>
          <a:ln>
            <a:noFill/>
          </a:ln>
        </p:spPr>
      </p:pic>
      <p:pic>
        <p:nvPicPr>
          <p:cNvPr id="115" name="Shape 115" descr="Watching-TV.png"/>
          <p:cNvPicPr preferRelativeResize="0"/>
          <p:nvPr/>
        </p:nvPicPr>
        <p:blipFill rotWithShape="1">
          <a:blip r:embed="rId9">
            <a:alphaModFix/>
          </a:blip>
          <a:srcRect/>
          <a:stretch/>
        </p:blipFill>
        <p:spPr>
          <a:xfrm>
            <a:off x="609600" y="838200"/>
            <a:ext cx="2702936" cy="2052410"/>
          </a:xfrm>
          <a:prstGeom prst="rect">
            <a:avLst/>
          </a:prstGeom>
          <a:noFill/>
          <a:ln>
            <a:noFill/>
          </a:ln>
        </p:spPr>
      </p:pic>
      <p:grpSp>
        <p:nvGrpSpPr>
          <p:cNvPr id="116" name="Shape 116"/>
          <p:cNvGrpSpPr/>
          <p:nvPr/>
        </p:nvGrpSpPr>
        <p:grpSpPr>
          <a:xfrm>
            <a:off x="2895599" y="4648198"/>
            <a:ext cx="2872107" cy="1301426"/>
            <a:chOff x="2895600" y="4648200"/>
            <a:chExt cx="2571913" cy="1165401"/>
          </a:xfrm>
        </p:grpSpPr>
        <p:pic>
          <p:nvPicPr>
            <p:cNvPr id="117" name="Shape 117" descr="Person-Writing.png"/>
            <p:cNvPicPr preferRelativeResize="0"/>
            <p:nvPr/>
          </p:nvPicPr>
          <p:blipFill rotWithShape="1">
            <a:blip r:embed="rId10">
              <a:alphaModFix/>
            </a:blip>
            <a:srcRect/>
            <a:stretch/>
          </p:blipFill>
          <p:spPr>
            <a:xfrm flipH="1">
              <a:off x="2895600" y="4953000"/>
              <a:ext cx="2055595" cy="860601"/>
            </a:xfrm>
            <a:prstGeom prst="rect">
              <a:avLst/>
            </a:prstGeom>
            <a:noFill/>
            <a:ln>
              <a:noFill/>
            </a:ln>
          </p:spPr>
        </p:pic>
        <p:pic>
          <p:nvPicPr>
            <p:cNvPr id="118" name="Shape 118"/>
            <p:cNvPicPr preferRelativeResize="0"/>
            <p:nvPr/>
          </p:nvPicPr>
          <p:blipFill rotWithShape="1">
            <a:blip r:embed="rId11">
              <a:alphaModFix/>
            </a:blip>
            <a:srcRect/>
            <a:stretch/>
          </p:blipFill>
          <p:spPr>
            <a:xfrm>
              <a:off x="4419600" y="4648200"/>
              <a:ext cx="1047914" cy="697165"/>
            </a:xfrm>
            <a:prstGeom prst="rect">
              <a:avLst/>
            </a:prstGeom>
            <a:noFill/>
            <a:ln>
              <a:noFill/>
            </a:ln>
          </p:spPr>
        </p:pic>
      </p:grpSp>
      <p:pic>
        <p:nvPicPr>
          <p:cNvPr id="119" name="Shape 119"/>
          <p:cNvPicPr preferRelativeResize="0"/>
          <p:nvPr/>
        </p:nvPicPr>
        <p:blipFill rotWithShape="1">
          <a:blip r:embed="rId12">
            <a:alphaModFix/>
          </a:blip>
          <a:srcRect/>
          <a:stretch/>
        </p:blipFill>
        <p:spPr>
          <a:xfrm>
            <a:off x="6607760" y="3489730"/>
            <a:ext cx="1469439" cy="163562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126" name="Shape 126"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127" name="Shape 127"/>
          <p:cNvPicPr preferRelativeResize="0"/>
          <p:nvPr/>
        </p:nvPicPr>
        <p:blipFill rotWithShape="1">
          <a:blip r:embed="rId4">
            <a:alphaModFix/>
          </a:blip>
          <a:srcRect/>
          <a:stretch/>
        </p:blipFill>
        <p:spPr>
          <a:xfrm>
            <a:off x="617635" y="1759099"/>
            <a:ext cx="7908727" cy="3315663"/>
          </a:xfrm>
          <a:prstGeom prst="rect">
            <a:avLst/>
          </a:prstGeom>
          <a:noFill/>
          <a:ln>
            <a:noFill/>
          </a:ln>
        </p:spPr>
      </p:pic>
      <p:pic>
        <p:nvPicPr>
          <p:cNvPr id="128" name="Shape 128"/>
          <p:cNvPicPr preferRelativeResize="0"/>
          <p:nvPr/>
        </p:nvPicPr>
        <p:blipFill rotWithShape="1">
          <a:blip r:embed="rId5">
            <a:alphaModFix/>
          </a:blip>
          <a:srcRect/>
          <a:stretch/>
        </p:blipFill>
        <p:spPr>
          <a:xfrm rot="2851322">
            <a:off x="1011166" y="2593423"/>
            <a:ext cx="1263526" cy="1263526"/>
          </a:xfrm>
          <a:prstGeom prst="rect">
            <a:avLst/>
          </a:prstGeom>
          <a:noFill/>
          <a:ln>
            <a:noFill/>
          </a:ln>
        </p:spPr>
      </p:pic>
      <p:pic>
        <p:nvPicPr>
          <p:cNvPr id="129" name="Shape 129" descr="3-people-different-heights-with-food.png"/>
          <p:cNvPicPr preferRelativeResize="0"/>
          <p:nvPr/>
        </p:nvPicPr>
        <p:blipFill rotWithShape="1">
          <a:blip r:embed="rId6">
            <a:alphaModFix/>
          </a:blip>
          <a:srcRect/>
          <a:stretch/>
        </p:blipFill>
        <p:spPr>
          <a:xfrm rot="1883554">
            <a:off x="3736491" y="2484378"/>
            <a:ext cx="1002635" cy="698276"/>
          </a:xfrm>
          <a:prstGeom prst="rect">
            <a:avLst/>
          </a:prstGeom>
          <a:noFill/>
          <a:ln>
            <a:noFill/>
          </a:ln>
        </p:spPr>
      </p:pic>
      <p:pic>
        <p:nvPicPr>
          <p:cNvPr id="130" name="Shape 130"/>
          <p:cNvPicPr preferRelativeResize="0"/>
          <p:nvPr/>
        </p:nvPicPr>
        <p:blipFill rotWithShape="1">
          <a:blip r:embed="rId7">
            <a:alphaModFix/>
          </a:blip>
          <a:srcRect/>
          <a:stretch/>
        </p:blipFill>
        <p:spPr>
          <a:xfrm rot="875665">
            <a:off x="6979986" y="2423901"/>
            <a:ext cx="1238859" cy="1126872"/>
          </a:xfrm>
          <a:prstGeom prst="rect">
            <a:avLst/>
          </a:prstGeom>
          <a:noFill/>
          <a:ln>
            <a:noFill/>
          </a:ln>
        </p:spPr>
      </p:pic>
      <p:pic>
        <p:nvPicPr>
          <p:cNvPr id="131" name="Shape 131" descr="Be healthy.png"/>
          <p:cNvPicPr preferRelativeResize="0"/>
          <p:nvPr/>
        </p:nvPicPr>
        <p:blipFill rotWithShape="1">
          <a:blip r:embed="rId8">
            <a:alphaModFix/>
          </a:blip>
          <a:srcRect/>
          <a:stretch/>
        </p:blipFill>
        <p:spPr>
          <a:xfrm>
            <a:off x="2578100" y="838200"/>
            <a:ext cx="3980422" cy="859479"/>
          </a:xfrm>
          <a:prstGeom prst="rect">
            <a:avLst/>
          </a:prstGeom>
          <a:noFill/>
          <a:ln>
            <a:noFill/>
          </a:ln>
        </p:spPr>
      </p:pic>
      <p:sp>
        <p:nvSpPr>
          <p:cNvPr id="132" name="Shape 132"/>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33" name="Shape 133"/>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34" name="Shape 134"/>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6</a:t>
            </a:fld>
            <a:endParaRPr lang="en-US" sz="900" b="1"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grpSp>
        <p:nvGrpSpPr>
          <p:cNvPr id="140" name="Shape 140"/>
          <p:cNvGrpSpPr/>
          <p:nvPr/>
        </p:nvGrpSpPr>
        <p:grpSpPr>
          <a:xfrm>
            <a:off x="0" y="0"/>
            <a:ext cx="9144000" cy="6858000"/>
            <a:chOff x="0" y="0"/>
            <a:chExt cx="9144000" cy="6858000"/>
          </a:xfrm>
        </p:grpSpPr>
        <p:sp>
          <p:nvSpPr>
            <p:cNvPr id="141" name="Shape 141"/>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sp>
          <p:nvSpPr>
            <p:cNvPr id="142" name="Shape 142"/>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grpSp>
      <p:pic>
        <p:nvPicPr>
          <p:cNvPr id="143" name="Shape 143"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144" name="Shape 144"/>
          <p:cNvPicPr preferRelativeResize="0"/>
          <p:nvPr/>
        </p:nvPicPr>
        <p:blipFill rotWithShape="1">
          <a:blip r:embed="rId4">
            <a:alphaModFix/>
          </a:blip>
          <a:srcRect/>
          <a:stretch/>
        </p:blipFill>
        <p:spPr>
          <a:xfrm>
            <a:off x="533400" y="533400"/>
            <a:ext cx="1646180" cy="1646180"/>
          </a:xfrm>
          <a:prstGeom prst="rect">
            <a:avLst/>
          </a:prstGeom>
          <a:noFill/>
          <a:ln>
            <a:noFill/>
          </a:ln>
        </p:spPr>
      </p:pic>
      <p:pic>
        <p:nvPicPr>
          <p:cNvPr id="145" name="Shape 145"/>
          <p:cNvPicPr preferRelativeResize="0"/>
          <p:nvPr/>
        </p:nvPicPr>
        <p:blipFill rotWithShape="1">
          <a:blip r:embed="rId5">
            <a:alphaModFix/>
          </a:blip>
          <a:srcRect/>
          <a:stretch/>
        </p:blipFill>
        <p:spPr>
          <a:xfrm>
            <a:off x="7010400" y="609600"/>
            <a:ext cx="1600198" cy="1524000"/>
          </a:xfrm>
          <a:prstGeom prst="rect">
            <a:avLst/>
          </a:prstGeom>
          <a:noFill/>
          <a:ln>
            <a:noFill/>
          </a:ln>
        </p:spPr>
      </p:pic>
      <p:sp>
        <p:nvSpPr>
          <p:cNvPr id="146" name="Shape 146"/>
          <p:cNvSpPr txBox="1"/>
          <p:nvPr/>
        </p:nvSpPr>
        <p:spPr>
          <a:xfrm>
            <a:off x="1007791" y="2985464"/>
            <a:ext cx="7086600" cy="1077216"/>
          </a:xfrm>
          <a:prstGeom prst="rect">
            <a:avLst/>
          </a:prstGeom>
          <a:noFill/>
          <a:ln>
            <a:noFill/>
          </a:ln>
        </p:spPr>
        <p:txBody>
          <a:bodyPr lIns="91425" tIns="45700" rIns="91425" bIns="45700" anchor="t" anchorCtr="0">
            <a:noAutofit/>
          </a:bodyPr>
          <a:lstStyle/>
          <a:p>
            <a:pPr marL="12700" marR="0" lvl="0" indent="0" algn="ctr" rtl="0">
              <a:lnSpc>
                <a:spcPct val="100000"/>
              </a:lnSpc>
              <a:spcBef>
                <a:spcPts val="0"/>
              </a:spcBef>
              <a:spcAft>
                <a:spcPts val="0"/>
              </a:spcAft>
              <a:buClr>
                <a:srgbClr val="1DB3F0"/>
              </a:buClr>
              <a:buSzPct val="25000"/>
              <a:buFont typeface="Arial"/>
              <a:buNone/>
            </a:pPr>
            <a:r>
              <a:rPr lang="en-US" sz="3200" b="1" i="0" u="none" strike="noStrike" cap="none">
                <a:solidFill>
                  <a:srgbClr val="1DB3F0"/>
                </a:solidFill>
                <a:latin typeface="Arial"/>
                <a:ea typeface="Arial"/>
                <a:cs typeface="Arial"/>
                <a:sym typeface="Arial"/>
              </a:rPr>
              <a:t>(Insert your class photo or school logo on this slide)</a:t>
            </a:r>
          </a:p>
        </p:txBody>
      </p:sp>
      <p:sp>
        <p:nvSpPr>
          <p:cNvPr id="147" name="Shape 147"/>
          <p:cNvSpPr txBox="1"/>
          <p:nvPr/>
        </p:nvSpPr>
        <p:spPr>
          <a:xfrm>
            <a:off x="228600" y="1219200"/>
            <a:ext cx="8686800" cy="615553"/>
          </a:xfrm>
          <a:prstGeom prst="rect">
            <a:avLst/>
          </a:prstGeom>
          <a:noFill/>
          <a:ln>
            <a:noFill/>
          </a:ln>
        </p:spPr>
        <p:txBody>
          <a:bodyPr lIns="0" tIns="0" rIns="0" bIns="0" anchor="t" anchorCtr="0">
            <a:noAutofit/>
          </a:bodyPr>
          <a:lstStyle/>
          <a:p>
            <a:pPr marL="12700" marR="0" lvl="0" indent="0" algn="ctr" rtl="0">
              <a:lnSpc>
                <a:spcPct val="100000"/>
              </a:lnSpc>
              <a:spcBef>
                <a:spcPts val="0"/>
              </a:spcBef>
              <a:spcAft>
                <a:spcPts val="0"/>
              </a:spcAft>
              <a:buClr>
                <a:srgbClr val="1DB3F0"/>
              </a:buClr>
              <a:buSzPct val="25000"/>
              <a:buFont typeface="Arial"/>
              <a:buNone/>
            </a:pPr>
            <a:r>
              <a:rPr lang="en-US" sz="4000" b="1" i="0" u="none" strike="noStrike" cap="none">
                <a:solidFill>
                  <a:srgbClr val="1DB3F0"/>
                </a:solidFill>
                <a:latin typeface="Arial"/>
                <a:ea typeface="Arial"/>
                <a:cs typeface="Arial"/>
                <a:sym typeface="Arial"/>
              </a:rPr>
              <a:t>Our Healthy Year!</a:t>
            </a:r>
          </a:p>
        </p:txBody>
      </p:sp>
      <p:sp>
        <p:nvSpPr>
          <p:cNvPr id="148" name="Shape 148"/>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49" name="Shape 149"/>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dk1"/>
              </a:solidFill>
              <a:latin typeface="Calibri"/>
              <a:ea typeface="Calibri"/>
              <a:cs typeface="Calibri"/>
              <a:sym typeface="Calibri"/>
            </a:endParaRPr>
          </a:p>
        </p:txBody>
      </p:sp>
      <p:sp>
        <p:nvSpPr>
          <p:cNvPr id="150" name="Shape 150"/>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spcAft>
                <a:spcPts val="0"/>
              </a:spcAft>
              <a:buClr>
                <a:schemeClr val="lt1"/>
              </a:buClr>
              <a:buSzPct val="25000"/>
              <a:buFont typeface="Arial"/>
              <a:buNone/>
            </a:pPr>
            <a:fld id="{00000000-1234-1234-1234-123412341234}" type="slidenum">
              <a:rPr lang="en-US" sz="900" b="1" i="0" u="none" strike="noStrike" cap="none">
                <a:solidFill>
                  <a:schemeClr val="lt1"/>
                </a:solidFill>
                <a:latin typeface="Arial"/>
                <a:ea typeface="Arial"/>
                <a:cs typeface="Arial"/>
                <a:sym typeface="Arial"/>
              </a:rPr>
              <a:t>7</a:t>
            </a:fld>
            <a:endParaRPr lang="en-US" sz="900" b="1" i="0" u="none" strike="noStrike" cap="non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1119</Words>
  <Application>Microsoft Office PowerPoint</Application>
  <PresentationFormat>On-screen Show (4:3)</PresentationFormat>
  <Paragraphs>83</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Robertson</dc:creator>
  <cp:lastModifiedBy>Jack Robertson</cp:lastModifiedBy>
  <cp:revision>1</cp:revision>
  <dcterms:modified xsi:type="dcterms:W3CDTF">2016-09-02T09:19:09Z</dcterms:modified>
</cp:coreProperties>
</file>