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handoutMasterIdLst>
    <p:handoutMasterId r:id="rId29"/>
  </p:handoutMasterIdLst>
  <p:sldIdLst>
    <p:sldId id="283" r:id="rId2"/>
    <p:sldId id="267" r:id="rId3"/>
    <p:sldId id="269" r:id="rId4"/>
    <p:sldId id="268" r:id="rId5"/>
    <p:sldId id="257" r:id="rId6"/>
    <p:sldId id="284" r:id="rId7"/>
    <p:sldId id="322" r:id="rId8"/>
    <p:sldId id="286" r:id="rId9"/>
    <p:sldId id="315" r:id="rId10"/>
    <p:sldId id="290" r:id="rId11"/>
    <p:sldId id="316" r:id="rId12"/>
    <p:sldId id="304" r:id="rId13"/>
    <p:sldId id="291" r:id="rId14"/>
    <p:sldId id="317" r:id="rId15"/>
    <p:sldId id="293" r:id="rId16"/>
    <p:sldId id="318" r:id="rId17"/>
    <p:sldId id="295" r:id="rId18"/>
    <p:sldId id="319" r:id="rId19"/>
    <p:sldId id="305" r:id="rId20"/>
    <p:sldId id="297" r:id="rId21"/>
    <p:sldId id="320" r:id="rId22"/>
    <p:sldId id="299" r:id="rId23"/>
    <p:sldId id="321" r:id="rId24"/>
    <p:sldId id="303" r:id="rId25"/>
    <p:sldId id="306" r:id="rId26"/>
    <p:sldId id="302"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72" userDrawn="1">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topher Smith" initials="cS" lastIdx="1" clrIdx="0">
    <p:extLst/>
  </p:cmAuthor>
  <p:cmAuthor id="2" name="christopher Smith" initials="cS [2]"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3987"/>
    <a:srgbClr val="D9222A"/>
    <a:srgbClr val="E57136"/>
    <a:srgbClr val="15A748"/>
    <a:srgbClr val="00A9DC"/>
    <a:srgbClr val="FFF101"/>
    <a:srgbClr val="FFF100"/>
    <a:srgbClr val="FFC50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75" autoAdjust="0"/>
    <p:restoredTop sz="88058" autoAdjust="0"/>
  </p:normalViewPr>
  <p:slideViewPr>
    <p:cSldViewPr snapToGrid="0">
      <p:cViewPr>
        <p:scale>
          <a:sx n="88" d="100"/>
          <a:sy n="88" d="100"/>
        </p:scale>
        <p:origin x="-1200" y="-72"/>
      </p:cViewPr>
      <p:guideLst>
        <p:guide orient="horz" pos="2160"/>
        <p:guide pos="272"/>
      </p:guideLst>
    </p:cSldViewPr>
  </p:slideViewPr>
  <p:notesTextViewPr>
    <p:cViewPr>
      <p:scale>
        <a:sx n="1" d="1"/>
        <a:sy n="1" d="1"/>
      </p:scale>
      <p:origin x="0" y="0"/>
    </p:cViewPr>
  </p:notesTextViewPr>
  <p:notesViewPr>
    <p:cSldViewPr snapToGrid="0">
      <p:cViewPr varScale="1">
        <p:scale>
          <a:sx n="49" d="100"/>
          <a:sy n="49" d="100"/>
        </p:scale>
        <p:origin x="2668" y="5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35"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6E475C2E-9CAA-442F-9F0C-74B925996EC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xmlns="" id="{01AAD3B2-4D96-406F-B5F4-4E29919E76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0E7B4FF-54E5-4AB4-9261-AA1D6D4F9653}" type="datetimeFigureOut">
              <a:rPr lang="en-GB" smtClean="0"/>
              <a:t>22/12/2017</a:t>
            </a:fld>
            <a:endParaRPr lang="en-GB"/>
          </a:p>
        </p:txBody>
      </p:sp>
      <p:sp>
        <p:nvSpPr>
          <p:cNvPr id="4" name="Footer Placeholder 3">
            <a:extLst>
              <a:ext uri="{FF2B5EF4-FFF2-40B4-BE49-F238E27FC236}">
                <a16:creationId xmlns:a16="http://schemas.microsoft.com/office/drawing/2014/main" xmlns="" id="{0313A6B4-33A9-44B5-A403-68EDA1EFD51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xmlns="" id="{2C17C761-B9B4-4F09-B7BC-9FEAE98893F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0751CFB-1973-407A-B420-3967C96C25DA}" type="slidenum">
              <a:rPr lang="en-GB" smtClean="0"/>
              <a:t>‹#›</a:t>
            </a:fld>
            <a:endParaRPr lang="en-GB"/>
          </a:p>
        </p:txBody>
      </p:sp>
    </p:spTree>
    <p:extLst>
      <p:ext uri="{BB962C8B-B14F-4D97-AF65-F5344CB8AC3E}">
        <p14:creationId xmlns:p14="http://schemas.microsoft.com/office/powerpoint/2010/main" val="29080773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EBB85D-20D1-4AE7-8D85-F998F8F1E9D1}" type="datetimeFigureOut">
              <a:rPr lang="en-GB" smtClean="0"/>
              <a:t>22/12/2017</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379FEF-5B6C-458F-9CD6-7D5E331FB4FA}" type="slidenum">
              <a:rPr lang="en-GB" smtClean="0"/>
              <a:t>‹#›</a:t>
            </a:fld>
            <a:endParaRPr lang="en-GB"/>
          </a:p>
        </p:txBody>
      </p:sp>
    </p:spTree>
    <p:extLst>
      <p:ext uri="{BB962C8B-B14F-4D97-AF65-F5344CB8AC3E}">
        <p14:creationId xmlns:p14="http://schemas.microsoft.com/office/powerpoint/2010/main" val="1530130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campaignresources.phe.gov.uk/schools/resources/Family-snack-challenge-leaflet"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F379FEF-5B6C-458F-9CD6-7D5E331FB4FA}" type="slidenum">
              <a:rPr lang="en-GB" smtClean="0"/>
              <a:t>1</a:t>
            </a:fld>
            <a:endParaRPr lang="en-GB"/>
          </a:p>
        </p:txBody>
      </p:sp>
    </p:spTree>
    <p:extLst>
      <p:ext uri="{BB962C8B-B14F-4D97-AF65-F5344CB8AC3E}">
        <p14:creationId xmlns:p14="http://schemas.microsoft.com/office/powerpoint/2010/main" val="213951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spcBef>
                <a:spcPts val="0"/>
              </a:spcBef>
              <a:buNone/>
            </a:pPr>
            <a:r>
              <a:rPr lang="en-GB" dirty="0"/>
              <a:t>Family Snack Challenge leaflets will be delivered with the School Fruit and Veg Scheme during January 2018.</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leaflets can also be downloaded here: </a:t>
            </a:r>
            <a:r>
              <a:rPr lang="en-GB" sz="1200" u="sng" kern="1200" dirty="0">
                <a:solidFill>
                  <a:schemeClr val="tx1"/>
                </a:solidFill>
                <a:effectLst/>
                <a:latin typeface="+mn-lt"/>
                <a:ea typeface="+mn-ea"/>
                <a:cs typeface="+mn-cs"/>
                <a:hlinkClick r:id="rId3"/>
              </a:rPr>
              <a:t>https://campaignresources.phe.gov.uk/schools/resources/Family-snack-challenge-leaflet</a:t>
            </a:r>
            <a:r>
              <a:rPr lang="en-GB" sz="1200" kern="1200" dirty="0">
                <a:solidFill>
                  <a:schemeClr val="tx1"/>
                </a:solidFill>
                <a:effectLst/>
                <a:latin typeface="+mn-lt"/>
                <a:ea typeface="+mn-ea"/>
                <a:cs typeface="+mn-cs"/>
              </a:rPr>
              <a:t> </a:t>
            </a:r>
          </a:p>
          <a:p>
            <a:pPr lvl="0">
              <a:spcBef>
                <a:spcPts val="0"/>
              </a:spcBef>
              <a:buNone/>
            </a:pPr>
            <a:endParaRPr lang="en-GB" dirty="0"/>
          </a:p>
          <a:p>
            <a:pPr lvl="0">
              <a:spcBef>
                <a:spcPts val="0"/>
              </a:spcBef>
              <a:buNone/>
            </a:pPr>
            <a:endParaRPr lang="en-GB" dirty="0"/>
          </a:p>
        </p:txBody>
      </p:sp>
      <p:sp>
        <p:nvSpPr>
          <p:cNvPr id="4" name="Slide Number Placeholder 3"/>
          <p:cNvSpPr>
            <a:spLocks noGrp="1"/>
          </p:cNvSpPr>
          <p:nvPr>
            <p:ph type="sldNum" sz="quarter" idx="10"/>
          </p:nvPr>
        </p:nvSpPr>
        <p:spPr/>
        <p:txBody>
          <a:bodyPr/>
          <a:lstStyle/>
          <a:p>
            <a:fld id="{2F379FEF-5B6C-458F-9CD6-7D5E331FB4FA}" type="slidenum">
              <a:rPr lang="en-GB" smtClean="0"/>
              <a:t>2</a:t>
            </a:fld>
            <a:endParaRPr lang="en-GB"/>
          </a:p>
        </p:txBody>
      </p:sp>
    </p:spTree>
    <p:extLst>
      <p:ext uri="{BB962C8B-B14F-4D97-AF65-F5344CB8AC3E}">
        <p14:creationId xmlns:p14="http://schemas.microsoft.com/office/powerpoint/2010/main" val="843487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spcBef>
                <a:spcPts val="0"/>
              </a:spcBef>
              <a:buNone/>
            </a:pPr>
            <a:endParaRPr lang="en-GB" dirty="0"/>
          </a:p>
        </p:txBody>
      </p:sp>
      <p:sp>
        <p:nvSpPr>
          <p:cNvPr id="4" name="Slide Number Placeholder 3"/>
          <p:cNvSpPr>
            <a:spLocks noGrp="1"/>
          </p:cNvSpPr>
          <p:nvPr>
            <p:ph type="sldNum" sz="quarter" idx="10"/>
          </p:nvPr>
        </p:nvSpPr>
        <p:spPr/>
        <p:txBody>
          <a:bodyPr/>
          <a:lstStyle/>
          <a:p>
            <a:fld id="{2F379FEF-5B6C-458F-9CD6-7D5E331FB4FA}" type="slidenum">
              <a:rPr lang="en-GB" smtClean="0"/>
              <a:t>3</a:t>
            </a:fld>
            <a:endParaRPr lang="en-GB"/>
          </a:p>
        </p:txBody>
      </p:sp>
    </p:spTree>
    <p:extLst>
      <p:ext uri="{BB962C8B-B14F-4D97-AF65-F5344CB8AC3E}">
        <p14:creationId xmlns:p14="http://schemas.microsoft.com/office/powerpoint/2010/main" val="1858278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spcBef>
                <a:spcPts val="0"/>
              </a:spcBef>
              <a:buNone/>
            </a:pPr>
            <a:r>
              <a:rPr lang="en-GB" dirty="0"/>
              <a:t>1 cube = 4g sugar</a:t>
            </a:r>
          </a:p>
          <a:p>
            <a:pPr lvl="0">
              <a:spcBef>
                <a:spcPts val="0"/>
              </a:spcBef>
              <a:buNone/>
            </a:pPr>
            <a:endParaRPr lang="en-GB" dirty="0"/>
          </a:p>
          <a:p>
            <a:pPr lvl="0">
              <a:spcBef>
                <a:spcPts val="0"/>
              </a:spcBef>
              <a:buNone/>
            </a:pPr>
            <a:r>
              <a:rPr lang="en" dirty="0"/>
              <a:t>You could present the key facts and top tips in various ways:</a:t>
            </a:r>
          </a:p>
          <a:p>
            <a:pPr marL="457200" lvl="0" indent="-298450" rtl="0">
              <a:spcBef>
                <a:spcPts val="0"/>
              </a:spcBef>
              <a:spcAft>
                <a:spcPts val="0"/>
              </a:spcAft>
              <a:buSzPct val="100000"/>
              <a:buChar char="-"/>
            </a:pPr>
            <a:r>
              <a:rPr lang="en" dirty="0"/>
              <a:t>create a short role play scenario where one pupil learns about the key facts </a:t>
            </a:r>
          </a:p>
          <a:p>
            <a:pPr marL="457200" lvl="0" indent="-298450">
              <a:spcBef>
                <a:spcPts val="0"/>
              </a:spcBef>
              <a:buSzPct val="100000"/>
              <a:buChar char="-"/>
            </a:pPr>
            <a:r>
              <a:rPr lang="en" dirty="0"/>
              <a:t>you could bring in a few packaged snacks with the traffic light system on the label to demonstrate what to look for. </a:t>
            </a:r>
          </a:p>
          <a:p>
            <a:pPr lvl="0">
              <a:spcBef>
                <a:spcPts val="0"/>
              </a:spcBef>
              <a:buNone/>
            </a:pPr>
            <a:endParaRPr lang="en"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Remember that fresh fruit and vegetables, plain milks and plain natural yoghurts all contain ‘intrinsic sugars’, which we don’t need to worry about. 5 A Day guidance specifies that dried fruit and fruit juice, vegetable juice and smoothies are not suitable to be consumed between meals due to dental concerns.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For more information, see the </a:t>
            </a:r>
            <a:r>
              <a:rPr lang="en-GB" sz="1200" b="0" kern="1200" dirty="0" err="1" smtClean="0">
                <a:solidFill>
                  <a:schemeClr val="tx1"/>
                </a:solidFill>
                <a:effectLst/>
                <a:latin typeface="+mn-lt"/>
                <a:ea typeface="+mn-ea"/>
                <a:cs typeface="+mn-cs"/>
              </a:rPr>
              <a:t>EatWell</a:t>
            </a:r>
            <a:r>
              <a:rPr lang="en-GB" sz="1200" b="0" kern="1200" baseline="0" dirty="0">
                <a:solidFill>
                  <a:schemeClr val="tx1"/>
                </a:solidFill>
                <a:effectLst/>
                <a:latin typeface="+mn-lt"/>
                <a:ea typeface="+mn-ea"/>
                <a:cs typeface="+mn-cs"/>
              </a:rPr>
              <a:t> </a:t>
            </a:r>
            <a:r>
              <a:rPr lang="en-GB" sz="1200" b="0" kern="1200" dirty="0" smtClean="0">
                <a:solidFill>
                  <a:schemeClr val="tx1"/>
                </a:solidFill>
                <a:effectLst/>
                <a:latin typeface="+mn-lt"/>
                <a:ea typeface="+mn-ea"/>
                <a:cs typeface="+mn-cs"/>
              </a:rPr>
              <a:t>guide</a:t>
            </a:r>
            <a:r>
              <a:rPr lang="en-GB" sz="1200" b="0" kern="1200" dirty="0">
                <a:solidFill>
                  <a:schemeClr val="tx1"/>
                </a:solidFill>
                <a:effectLst/>
                <a:latin typeface="+mn-lt"/>
                <a:ea typeface="+mn-ea"/>
                <a:cs typeface="+mn-cs"/>
              </a:rPr>
              <a:t>: https://campaignresources.phe.gov.uk/schools/resources/eatwell-guide </a:t>
            </a:r>
          </a:p>
        </p:txBody>
      </p:sp>
      <p:sp>
        <p:nvSpPr>
          <p:cNvPr id="4" name="Slide Number Placeholder 3"/>
          <p:cNvSpPr>
            <a:spLocks noGrp="1"/>
          </p:cNvSpPr>
          <p:nvPr>
            <p:ph type="sldNum" sz="quarter" idx="10"/>
          </p:nvPr>
        </p:nvSpPr>
        <p:spPr/>
        <p:txBody>
          <a:bodyPr/>
          <a:lstStyle/>
          <a:p>
            <a:fld id="{2F379FEF-5B6C-458F-9CD6-7D5E331FB4FA}" type="slidenum">
              <a:rPr lang="en-GB" smtClean="0"/>
              <a:t>5</a:t>
            </a:fld>
            <a:endParaRPr lang="en-GB"/>
          </a:p>
        </p:txBody>
      </p:sp>
    </p:spTree>
    <p:extLst>
      <p:ext uri="{BB962C8B-B14F-4D97-AF65-F5344CB8AC3E}">
        <p14:creationId xmlns:p14="http://schemas.microsoft.com/office/powerpoint/2010/main" val="321958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b="1" dirty="0">
                <a:solidFill>
                  <a:schemeClr val="dk1"/>
                </a:solidFill>
              </a:rPr>
              <a:t>Answer: A.</a:t>
            </a:r>
            <a:r>
              <a:rPr lang="en-GB" b="1" baseline="0" dirty="0">
                <a:solidFill>
                  <a:schemeClr val="dk1"/>
                </a:solidFill>
              </a:rPr>
              <a:t> Carrot sticks with lower-fat dip</a:t>
            </a:r>
            <a:endParaRPr lang="en-GB" b="1" dirty="0">
              <a:solidFill>
                <a:schemeClr val="dk1"/>
              </a:solidFill>
            </a:endParaRPr>
          </a:p>
          <a:p>
            <a:r>
              <a:rPr lang="en-GB" sz="1200" b="1" kern="1200" dirty="0">
                <a:solidFill>
                  <a:schemeClr val="tx1"/>
                </a:solidFill>
                <a:effectLst/>
                <a:latin typeface="+mn-lt"/>
                <a:ea typeface="+mn-ea"/>
                <a:cs typeface="+mn-cs"/>
              </a:rPr>
              <a:t>Fruit and veg are a great choice for snacks. Biscuits can contain lots of added sugar and saturated fat so we shouldn’t eat them often. </a:t>
            </a:r>
          </a:p>
          <a:p>
            <a:pPr lvl="0">
              <a:spcBef>
                <a:spcPts val="0"/>
              </a:spcBef>
              <a:buClr>
                <a:schemeClr val="dk1"/>
              </a:buClr>
              <a:buSzPct val="100000"/>
              <a:buFont typeface="Arial"/>
              <a:buNone/>
            </a:pPr>
            <a:endParaRPr lang="en-GB" dirty="0">
              <a:solidFill>
                <a:schemeClr val="dk1"/>
              </a:solidFill>
            </a:endParaRPr>
          </a:p>
          <a:p>
            <a:pPr lvl="0" rtl="0">
              <a:spcBef>
                <a:spcPts val="0"/>
              </a:spcBef>
              <a:buNone/>
            </a:pPr>
            <a:r>
              <a:rPr lang="en" dirty="0"/>
              <a:t>Encourage audience participation. After a pupil reads out the question/answer options, they could choose a volunteer to answer, ask for a show of hands, or audience members could hold up the A or B card according to their guess.</a:t>
            </a:r>
          </a:p>
          <a:p>
            <a:pPr lvl="0" rtl="0">
              <a:spcBef>
                <a:spcPts val="0"/>
              </a:spcBef>
              <a:buNone/>
            </a:pPr>
            <a:endParaRPr lang="en" dirty="0"/>
          </a:p>
          <a:p>
            <a:pPr lvl="0" rtl="0">
              <a:spcBef>
                <a:spcPts val="0"/>
              </a:spcBef>
              <a:buNone/>
            </a:pPr>
            <a:r>
              <a:rPr lang="en-GB" dirty="0"/>
              <a:t>Remember that fresh fruit and vegetables, plain milks and plain natural yoghurts all contain ‘intrinsic sugars’, which we don’t need to worry about. 5 A Day guidance specifies that dried fruit and fruit juice, vegetable juice and smoothies are not suitable to be consumed between meals due to dental concerns. </a:t>
            </a:r>
          </a:p>
          <a:p>
            <a:pPr lvl="0" rtl="0">
              <a:spcBef>
                <a:spcPts val="0"/>
              </a:spcBef>
              <a:buNone/>
            </a:pPr>
            <a:endParaRPr lang="en-GB" dirty="0"/>
          </a:p>
          <a:p>
            <a:pPr lvl="0" rtl="0">
              <a:spcBef>
                <a:spcPts val="0"/>
              </a:spcBef>
              <a:buNone/>
            </a:pPr>
            <a:r>
              <a:rPr lang="en-GB" dirty="0"/>
              <a:t>For more information, see the </a:t>
            </a:r>
            <a:r>
              <a:rPr lang="en-GB" dirty="0" err="1"/>
              <a:t>EatWell</a:t>
            </a:r>
            <a:r>
              <a:rPr lang="en-GB" dirty="0"/>
              <a:t> guide: https://</a:t>
            </a:r>
            <a:r>
              <a:rPr lang="en-GB" dirty="0" err="1"/>
              <a:t>campaignresources.phe.gov.uk</a:t>
            </a:r>
            <a:r>
              <a:rPr lang="en-GB" dirty="0"/>
              <a:t>/schools/resources/</a:t>
            </a:r>
            <a:r>
              <a:rPr lang="en-GB" dirty="0" err="1"/>
              <a:t>eatwell</a:t>
            </a:r>
            <a:r>
              <a:rPr lang="en-GB" dirty="0"/>
              <a:t>-guide </a:t>
            </a:r>
          </a:p>
          <a:p>
            <a:pPr lvl="0" rtl="0">
              <a:spcBef>
                <a:spcPts val="0"/>
              </a:spcBef>
              <a:buNone/>
            </a:pPr>
            <a:endParaRPr lang="en" dirty="0"/>
          </a:p>
        </p:txBody>
      </p:sp>
      <p:sp>
        <p:nvSpPr>
          <p:cNvPr id="4" name="Slide Number Placeholder 3"/>
          <p:cNvSpPr>
            <a:spLocks noGrp="1"/>
          </p:cNvSpPr>
          <p:nvPr>
            <p:ph type="sldNum" sz="quarter" idx="10"/>
          </p:nvPr>
        </p:nvSpPr>
        <p:spPr/>
        <p:txBody>
          <a:bodyPr/>
          <a:lstStyle/>
          <a:p>
            <a:fld id="{2F379FEF-5B6C-458F-9CD6-7D5E331FB4FA}" type="slidenum">
              <a:rPr lang="en-GB" smtClean="0"/>
              <a:t>6</a:t>
            </a:fld>
            <a:endParaRPr lang="en-GB"/>
          </a:p>
        </p:txBody>
      </p:sp>
    </p:spTree>
    <p:extLst>
      <p:ext uri="{BB962C8B-B14F-4D97-AF65-F5344CB8AC3E}">
        <p14:creationId xmlns:p14="http://schemas.microsoft.com/office/powerpoint/2010/main" val="578603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 b="1" dirty="0"/>
              <a:t>Answer: </a:t>
            </a:r>
            <a:r>
              <a:rPr lang="en-GB" b="1" dirty="0"/>
              <a:t>B. Plain yoghurt with sliced banana.</a:t>
            </a:r>
          </a:p>
          <a:p>
            <a:r>
              <a:rPr lang="en-GB" sz="1200" b="1" kern="1200" dirty="0">
                <a:solidFill>
                  <a:schemeClr val="tx1"/>
                </a:solidFill>
                <a:effectLst/>
                <a:latin typeface="+mn-lt"/>
                <a:ea typeface="+mn-ea"/>
                <a:cs typeface="+mn-cs"/>
              </a:rPr>
              <a:t>Fresh fruit and vegetables, plain milks and plain natural yoghurts all contain ‘intrinsic sugars’, which we don’t need to worry about. But sugary yoghurts can contain lots of added sugar so choose low fat, lower-sugar yoghurts instead.</a:t>
            </a:r>
          </a:p>
          <a:p>
            <a:endParaRPr lang="en-GB" sz="1200" b="1" kern="1200" dirty="0">
              <a:solidFill>
                <a:schemeClr val="tx1"/>
              </a:solidFill>
              <a:effectLst/>
              <a:latin typeface="+mn-lt"/>
              <a:ea typeface="+mn-ea"/>
              <a:cs typeface="+mn-cs"/>
            </a:endParaRPr>
          </a:p>
          <a:p>
            <a:pPr lvl="0" rtl="0">
              <a:spcBef>
                <a:spcPts val="0"/>
              </a:spcBef>
              <a:buNone/>
            </a:pPr>
            <a:r>
              <a:rPr lang="en" dirty="0"/>
              <a:t>Encourage audience participation. After a pupil reads out the question/answer options, they could choose a volunteer to answer, ask for a show of hands, or audience members could hold up the A or B card according to their guess.</a:t>
            </a:r>
          </a:p>
          <a:p>
            <a:pPr lvl="0" rtl="0">
              <a:spcBef>
                <a:spcPts val="0"/>
              </a:spcBef>
              <a:buNone/>
            </a:pPr>
            <a:endParaRPr lang="en" dirty="0"/>
          </a:p>
          <a:p>
            <a:pPr lvl="0" rtl="0">
              <a:spcBef>
                <a:spcPts val="0"/>
              </a:spcBef>
              <a:buNone/>
            </a:pPr>
            <a:r>
              <a:rPr lang="en-GB" dirty="0"/>
              <a:t>5 A Day guidance specifies that dried fruit and fruit juice, vegetable juice and smoothies are not suitable to be consumed between</a:t>
            </a:r>
            <a:r>
              <a:rPr lang="en-GB" baseline="0" dirty="0"/>
              <a:t> </a:t>
            </a:r>
            <a:r>
              <a:rPr lang="en-GB" dirty="0"/>
              <a:t>meals due to dental concerns. </a:t>
            </a:r>
          </a:p>
          <a:p>
            <a:pPr lvl="0" rtl="0">
              <a:spcBef>
                <a:spcPts val="0"/>
              </a:spcBef>
              <a:buNone/>
            </a:pPr>
            <a:endParaRPr lang="en-GB" dirty="0"/>
          </a:p>
          <a:p>
            <a:pPr lvl="0" rtl="0">
              <a:spcBef>
                <a:spcPts val="0"/>
              </a:spcBef>
              <a:buNone/>
            </a:pPr>
            <a:r>
              <a:rPr lang="en-GB" dirty="0"/>
              <a:t>For more information, see the </a:t>
            </a:r>
            <a:r>
              <a:rPr lang="en-GB" dirty="0" err="1"/>
              <a:t>EatWell</a:t>
            </a:r>
            <a:r>
              <a:rPr lang="en-GB" dirty="0"/>
              <a:t> guide: https://</a:t>
            </a:r>
            <a:r>
              <a:rPr lang="en-GB" dirty="0" err="1"/>
              <a:t>campaignresources.phe.gov.uk</a:t>
            </a:r>
            <a:r>
              <a:rPr lang="en-GB" dirty="0"/>
              <a:t>/schools/resources/</a:t>
            </a:r>
            <a:r>
              <a:rPr lang="en-GB" dirty="0" err="1"/>
              <a:t>eatwell</a:t>
            </a:r>
            <a:r>
              <a:rPr lang="en-GB" dirty="0"/>
              <a:t>-guide </a:t>
            </a:r>
          </a:p>
          <a:p>
            <a:pPr lvl="0" rtl="0">
              <a:spcBef>
                <a:spcPts val="0"/>
              </a:spcBef>
              <a:buNone/>
            </a:pPr>
            <a:endParaRPr lang="en" dirty="0"/>
          </a:p>
        </p:txBody>
      </p:sp>
      <p:sp>
        <p:nvSpPr>
          <p:cNvPr id="4" name="Slide Number Placeholder 3"/>
          <p:cNvSpPr>
            <a:spLocks noGrp="1"/>
          </p:cNvSpPr>
          <p:nvPr>
            <p:ph type="sldNum" sz="quarter" idx="10"/>
          </p:nvPr>
        </p:nvSpPr>
        <p:spPr/>
        <p:txBody>
          <a:bodyPr/>
          <a:lstStyle/>
          <a:p>
            <a:fld id="{2F379FEF-5B6C-458F-9CD6-7D5E331FB4FA}" type="slidenum">
              <a:rPr lang="en-GB" smtClean="0"/>
              <a:t>8</a:t>
            </a:fld>
            <a:endParaRPr lang="en-GB"/>
          </a:p>
        </p:txBody>
      </p:sp>
    </p:spTree>
    <p:extLst>
      <p:ext uri="{BB962C8B-B14F-4D97-AF65-F5344CB8AC3E}">
        <p14:creationId xmlns:p14="http://schemas.microsoft.com/office/powerpoint/2010/main" val="1903792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r>
              <a:rPr lang="en-GB" b="1" dirty="0">
                <a:solidFill>
                  <a:schemeClr val="dk1"/>
                </a:solidFill>
              </a:rPr>
              <a:t>Answer: A. Toast with lower-fat spread.</a:t>
            </a:r>
          </a:p>
          <a:p>
            <a:pPr marL="0" marR="0" lvl="0" indent="0" algn="l" defTabSz="914400" rtl="0" eaLnBrk="1" fontAlgn="auto" latinLnBrk="0" hangingPunct="1">
              <a:lnSpc>
                <a:spcPct val="100000"/>
              </a:lnSpc>
              <a:spcBef>
                <a:spcPts val="0"/>
              </a:spcBef>
              <a:spcAft>
                <a:spcPts val="0"/>
              </a:spcAft>
              <a:buClrTx/>
              <a:buSzPct val="100000"/>
              <a:buFontTx/>
              <a:buNone/>
              <a:tabLst/>
              <a:defRPr/>
            </a:pPr>
            <a:r>
              <a:rPr lang="en-GB" b="1" dirty="0">
                <a:solidFill>
                  <a:schemeClr val="dk1"/>
                </a:solidFill>
              </a:rPr>
              <a:t>Chocolate</a:t>
            </a:r>
            <a:r>
              <a:rPr lang="en-GB" b="1" baseline="0" dirty="0">
                <a:solidFill>
                  <a:schemeClr val="dk1"/>
                </a:solidFill>
              </a:rPr>
              <a:t> chip m</a:t>
            </a:r>
            <a:r>
              <a:rPr lang="en-GB" b="1" dirty="0">
                <a:solidFill>
                  <a:schemeClr val="dk1"/>
                </a:solidFill>
              </a:rPr>
              <a:t>uffins </a:t>
            </a:r>
            <a:r>
              <a:rPr lang="en-GB" sz="1200" b="1" kern="1200" dirty="0">
                <a:solidFill>
                  <a:schemeClr val="tx1"/>
                </a:solidFill>
                <a:effectLst/>
                <a:latin typeface="+mn-lt"/>
                <a:ea typeface="+mn-ea"/>
                <a:cs typeface="+mn-cs"/>
              </a:rPr>
              <a:t>can contain lots of added sugar and saturated fat so we shouldn’t eat them often.</a:t>
            </a:r>
          </a:p>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GB" sz="1200" kern="1200" dirty="0">
              <a:solidFill>
                <a:schemeClr val="tx1"/>
              </a:solidFill>
              <a:effectLst/>
              <a:latin typeface="+mn-lt"/>
              <a:ea typeface="+mn-ea"/>
              <a:cs typeface="+mn-cs"/>
            </a:endParaRPr>
          </a:p>
          <a:p>
            <a:pPr lvl="0" rtl="0">
              <a:spcBef>
                <a:spcPts val="0"/>
              </a:spcBef>
              <a:buNone/>
            </a:pPr>
            <a:r>
              <a:rPr lang="en" dirty="0"/>
              <a:t>Encourage audience participation. After a pupil reads out the question/answer options, they could choose a volunteer to answer, ask for a show of hands, or audience members could hold up the A or B card according to their guess.</a:t>
            </a:r>
          </a:p>
          <a:p>
            <a:pPr lvl="0" rtl="0">
              <a:spcBef>
                <a:spcPts val="0"/>
              </a:spcBef>
              <a:buNone/>
            </a:pPr>
            <a:endParaRPr lang="en" dirty="0"/>
          </a:p>
          <a:p>
            <a:pPr lvl="0" rtl="0">
              <a:spcBef>
                <a:spcPts val="0"/>
              </a:spcBef>
              <a:buNone/>
            </a:pPr>
            <a:r>
              <a:rPr lang="en-GB" dirty="0"/>
              <a:t>Remember that fresh fruit and vegetables, plain milks and plain natural yoghurts all contain ‘intrinsic sugars’, which we don’t need to worry about. 5 A Day guidance specifies that dried fruit and fruit juice, vegetable juice and smoothies are not suitable to be consumed between meals due to dental concerns. </a:t>
            </a:r>
          </a:p>
          <a:p>
            <a:pPr lvl="0" rtl="0">
              <a:spcBef>
                <a:spcPts val="0"/>
              </a:spcBef>
              <a:buNone/>
            </a:pPr>
            <a:endParaRPr lang="en-GB" dirty="0"/>
          </a:p>
          <a:p>
            <a:pPr lvl="0" rtl="0">
              <a:spcBef>
                <a:spcPts val="0"/>
              </a:spcBef>
              <a:buNone/>
            </a:pPr>
            <a:r>
              <a:rPr lang="en-GB" dirty="0"/>
              <a:t>For more information, see the </a:t>
            </a:r>
            <a:r>
              <a:rPr lang="en-GB" dirty="0" err="1"/>
              <a:t>EatWell</a:t>
            </a:r>
            <a:r>
              <a:rPr lang="en-GB" dirty="0"/>
              <a:t> guide: https://</a:t>
            </a:r>
            <a:r>
              <a:rPr lang="en-GB" dirty="0" err="1"/>
              <a:t>campaignresources.phe.gov.uk</a:t>
            </a:r>
            <a:r>
              <a:rPr lang="en-GB" dirty="0"/>
              <a:t>/schools/resources/</a:t>
            </a:r>
            <a:r>
              <a:rPr lang="en-GB" dirty="0" err="1"/>
              <a:t>eatwell</a:t>
            </a:r>
            <a:r>
              <a:rPr lang="en-GB" dirty="0"/>
              <a:t>-guide </a:t>
            </a:r>
          </a:p>
          <a:p>
            <a:pPr lvl="0" rtl="0">
              <a:spcBef>
                <a:spcPts val="0"/>
              </a:spcBef>
              <a:buNone/>
            </a:pPr>
            <a:endParaRPr lang="en" dirty="0"/>
          </a:p>
        </p:txBody>
      </p:sp>
      <p:sp>
        <p:nvSpPr>
          <p:cNvPr id="4" name="Slide Number Placeholder 3"/>
          <p:cNvSpPr>
            <a:spLocks noGrp="1"/>
          </p:cNvSpPr>
          <p:nvPr>
            <p:ph type="sldNum" sz="quarter" idx="10"/>
          </p:nvPr>
        </p:nvSpPr>
        <p:spPr/>
        <p:txBody>
          <a:bodyPr/>
          <a:lstStyle/>
          <a:p>
            <a:fld id="{2F379FEF-5B6C-458F-9CD6-7D5E331FB4FA}" type="slidenum">
              <a:rPr lang="en-GB" smtClean="0"/>
              <a:t>10</a:t>
            </a:fld>
            <a:endParaRPr lang="en-GB"/>
          </a:p>
        </p:txBody>
      </p:sp>
    </p:spTree>
    <p:extLst>
      <p:ext uri="{BB962C8B-B14F-4D97-AF65-F5344CB8AC3E}">
        <p14:creationId xmlns:p14="http://schemas.microsoft.com/office/powerpoint/2010/main" val="10081086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spcBef>
                <a:spcPts val="0"/>
              </a:spcBef>
              <a:buClr>
                <a:schemeClr val="dk1"/>
              </a:buClr>
              <a:buSzPct val="100000"/>
              <a:buFont typeface="Arial"/>
              <a:buNone/>
            </a:pPr>
            <a:r>
              <a:rPr lang="en" dirty="0">
                <a:solidFill>
                  <a:schemeClr val="dk1"/>
                </a:solidFill>
              </a:rPr>
              <a:t>This reinforces the key message. </a:t>
            </a:r>
            <a:r>
              <a:rPr lang="en-GB" dirty="0">
                <a:solidFill>
                  <a:schemeClr val="dk1"/>
                </a:solidFill>
              </a:rPr>
              <a:t>If you have the Food Scanner app, pupils could demonstrate it to </a:t>
            </a:r>
            <a:r>
              <a:rPr lang="en-GB">
                <a:solidFill>
                  <a:schemeClr val="dk1"/>
                </a:solidFill>
              </a:rPr>
              <a:t>the audience.</a:t>
            </a:r>
            <a:endParaRPr lang="en-GB" dirty="0"/>
          </a:p>
        </p:txBody>
      </p:sp>
      <p:sp>
        <p:nvSpPr>
          <p:cNvPr id="4" name="Slide Number Placeholder 3"/>
          <p:cNvSpPr>
            <a:spLocks noGrp="1"/>
          </p:cNvSpPr>
          <p:nvPr>
            <p:ph type="sldNum" sz="quarter" idx="10"/>
          </p:nvPr>
        </p:nvSpPr>
        <p:spPr/>
        <p:txBody>
          <a:bodyPr/>
          <a:lstStyle/>
          <a:p>
            <a:fld id="{2F379FEF-5B6C-458F-9CD6-7D5E331FB4FA}" type="slidenum">
              <a:rPr lang="en-GB" smtClean="0"/>
              <a:t>12</a:t>
            </a:fld>
            <a:endParaRPr lang="en-GB"/>
          </a:p>
        </p:txBody>
      </p:sp>
    </p:spTree>
    <p:extLst>
      <p:ext uri="{BB962C8B-B14F-4D97-AF65-F5344CB8AC3E}">
        <p14:creationId xmlns:p14="http://schemas.microsoft.com/office/powerpoint/2010/main" val="2959509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spcBef>
                <a:spcPts val="0"/>
              </a:spcBef>
              <a:buClr>
                <a:schemeClr val="dk1"/>
              </a:buClr>
              <a:buSzPct val="100000"/>
              <a:buFont typeface="Arial"/>
              <a:buNone/>
            </a:pPr>
            <a:r>
              <a:rPr lang="en-GB" b="1" dirty="0">
                <a:solidFill>
                  <a:schemeClr val="dk1"/>
                </a:solidFill>
              </a:rPr>
              <a:t>Answer: A.</a:t>
            </a:r>
            <a:r>
              <a:rPr lang="en-GB" b="1" baseline="0" dirty="0">
                <a:solidFill>
                  <a:schemeClr val="dk1"/>
                </a:solidFill>
              </a:rPr>
              <a:t> Lower-fat milk</a:t>
            </a:r>
            <a:endParaRPr lang="en-GB" b="1" dirty="0">
              <a:solidFill>
                <a:schemeClr val="dk1"/>
              </a:solidFill>
            </a:endParaRPr>
          </a:p>
          <a:p>
            <a:pPr lvl="0">
              <a:spcBef>
                <a:spcPts val="0"/>
              </a:spcBef>
              <a:buClr>
                <a:schemeClr val="dk1"/>
              </a:buClr>
              <a:buSzPct val="100000"/>
              <a:buFont typeface="Arial"/>
              <a:buNone/>
            </a:pPr>
            <a:r>
              <a:rPr lang="en-GB" b="1" dirty="0">
                <a:solidFill>
                  <a:schemeClr val="dk1"/>
                </a:solidFill>
              </a:rPr>
              <a:t>Lemonade </a:t>
            </a:r>
            <a:r>
              <a:rPr lang="en-GB" sz="1200" b="1" kern="1200" dirty="0">
                <a:solidFill>
                  <a:schemeClr val="tx1"/>
                </a:solidFill>
                <a:effectLst/>
                <a:latin typeface="+mn-lt"/>
                <a:ea typeface="+mn-ea"/>
                <a:cs typeface="+mn-cs"/>
              </a:rPr>
              <a:t>can contain lots of added sugar so we shouldn’t drink it often. Choose plain </a:t>
            </a:r>
            <a:r>
              <a:rPr lang="en-GB" sz="1200" b="1" i="0" kern="1200" dirty="0">
                <a:solidFill>
                  <a:schemeClr val="tx1"/>
                </a:solidFill>
                <a:effectLst/>
                <a:latin typeface="+mn-lt"/>
                <a:ea typeface="+mn-ea"/>
                <a:cs typeface="+mn-cs"/>
              </a:rPr>
              <a:t>water, lower-fat milks or</a:t>
            </a:r>
            <a:r>
              <a:rPr lang="en-GB" sz="1200" b="1" i="0" kern="1200" baseline="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diet, sugar-free, or no-added sugar drinks.</a:t>
            </a:r>
            <a:endParaRPr lang="en-GB" b="1" dirty="0">
              <a:solidFill>
                <a:schemeClr val="dk1"/>
              </a:solidFill>
            </a:endParaRPr>
          </a:p>
          <a:p>
            <a:pPr lvl="0">
              <a:spcBef>
                <a:spcPts val="0"/>
              </a:spcBef>
              <a:buClr>
                <a:schemeClr val="dk1"/>
              </a:buClr>
              <a:buSzPct val="100000"/>
              <a:buFont typeface="Arial"/>
              <a:buNone/>
            </a:pPr>
            <a:endParaRPr lang="en-GB" dirty="0">
              <a:solidFill>
                <a:schemeClr val="dk1"/>
              </a:solidFill>
            </a:endParaRPr>
          </a:p>
          <a:p>
            <a:pPr lvl="0">
              <a:spcBef>
                <a:spcPts val="0"/>
              </a:spcBef>
              <a:buClr>
                <a:schemeClr val="dk1"/>
              </a:buClr>
              <a:buSzPct val="100000"/>
              <a:buFont typeface="Arial"/>
              <a:buNone/>
            </a:pPr>
            <a:r>
              <a:rPr lang="en-GB" dirty="0">
                <a:solidFill>
                  <a:schemeClr val="dk1"/>
                </a:solidFill>
              </a:rPr>
              <a:t>Encourage audience participation. After a pupil reads out the question/answer options, they could choose a volunteer to answer, ask for a show of hands, or audience members could hold up the A or B card according to their guess.</a:t>
            </a:r>
          </a:p>
          <a:p>
            <a:pPr lvl="0">
              <a:spcBef>
                <a:spcPts val="0"/>
              </a:spcBef>
              <a:buClr>
                <a:schemeClr val="dk1"/>
              </a:buClr>
              <a:buSzPct val="100000"/>
              <a:buFont typeface="Arial"/>
              <a:buNone/>
            </a:pPr>
            <a:endParaRPr lang="en-GB" dirty="0">
              <a:solidFill>
                <a:schemeClr val="dk1"/>
              </a:solidFill>
            </a:endParaRPr>
          </a:p>
          <a:p>
            <a:pPr lvl="0">
              <a:spcBef>
                <a:spcPts val="0"/>
              </a:spcBef>
              <a:buClr>
                <a:schemeClr val="dk1"/>
              </a:buClr>
              <a:buSzPct val="100000"/>
              <a:buFont typeface="Arial"/>
              <a:buNone/>
            </a:pPr>
            <a:r>
              <a:rPr lang="en-GB" dirty="0">
                <a:solidFill>
                  <a:schemeClr val="dk1"/>
                </a:solidFill>
              </a:rPr>
              <a:t>Remember that fresh fruit and vegetables, plain milks and plain natural yoghurts all contain ‘intrinsic sugars’, which we don’t need to worry about. 5 A Day guidance specifies that dried fruit and fruit juice, vegetable juice and smoothies are not suitable to be consumed between meals due to dental concerns. </a:t>
            </a:r>
          </a:p>
          <a:p>
            <a:pPr lvl="0">
              <a:spcBef>
                <a:spcPts val="0"/>
              </a:spcBef>
              <a:buClr>
                <a:schemeClr val="dk1"/>
              </a:buClr>
              <a:buSzPct val="100000"/>
              <a:buFont typeface="Arial"/>
              <a:buNone/>
            </a:pPr>
            <a:endParaRPr lang="en-GB" dirty="0">
              <a:solidFill>
                <a:schemeClr val="dk1"/>
              </a:solidFill>
            </a:endParaRPr>
          </a:p>
          <a:p>
            <a:pPr lvl="0">
              <a:spcBef>
                <a:spcPts val="0"/>
              </a:spcBef>
              <a:buClr>
                <a:schemeClr val="dk1"/>
              </a:buClr>
              <a:buSzPct val="100000"/>
              <a:buFont typeface="Arial"/>
              <a:buNone/>
            </a:pPr>
            <a:r>
              <a:rPr lang="en-GB" dirty="0">
                <a:solidFill>
                  <a:schemeClr val="dk1"/>
                </a:solidFill>
              </a:rPr>
              <a:t>For more information, see the </a:t>
            </a:r>
            <a:r>
              <a:rPr lang="en-GB" dirty="0" err="1">
                <a:solidFill>
                  <a:schemeClr val="dk1"/>
                </a:solidFill>
              </a:rPr>
              <a:t>EatWell</a:t>
            </a:r>
            <a:r>
              <a:rPr lang="en-GB" dirty="0">
                <a:solidFill>
                  <a:schemeClr val="dk1"/>
                </a:solidFill>
              </a:rPr>
              <a:t> guide: https://</a:t>
            </a:r>
            <a:r>
              <a:rPr lang="en-GB" dirty="0" err="1">
                <a:solidFill>
                  <a:schemeClr val="dk1"/>
                </a:solidFill>
              </a:rPr>
              <a:t>campaignresources.phe.gov.uk</a:t>
            </a:r>
            <a:r>
              <a:rPr lang="en-GB" dirty="0">
                <a:solidFill>
                  <a:schemeClr val="dk1"/>
                </a:solidFill>
              </a:rPr>
              <a:t>/schools/resources/</a:t>
            </a:r>
            <a:r>
              <a:rPr lang="en-GB" dirty="0" err="1">
                <a:solidFill>
                  <a:schemeClr val="dk1"/>
                </a:solidFill>
              </a:rPr>
              <a:t>eatwell</a:t>
            </a:r>
            <a:r>
              <a:rPr lang="en-GB" dirty="0">
                <a:solidFill>
                  <a:schemeClr val="dk1"/>
                </a:solidFill>
              </a:rPr>
              <a:t>-guide </a:t>
            </a:r>
          </a:p>
          <a:p>
            <a:pPr lvl="0">
              <a:spcBef>
                <a:spcPts val="0"/>
              </a:spcBef>
              <a:buClr>
                <a:schemeClr val="dk1"/>
              </a:buClr>
              <a:buSzPct val="100000"/>
              <a:buFont typeface="Arial"/>
              <a:buNone/>
            </a:pPr>
            <a:endParaRPr lang="en-GB" dirty="0">
              <a:solidFill>
                <a:schemeClr val="dk1"/>
              </a:solidFill>
            </a:endParaRPr>
          </a:p>
          <a:p>
            <a:pPr lvl="0" rtl="0">
              <a:spcBef>
                <a:spcPts val="0"/>
              </a:spcBef>
              <a:buNone/>
            </a:pPr>
            <a:endParaRPr lang="en-GB" dirty="0"/>
          </a:p>
        </p:txBody>
      </p:sp>
      <p:sp>
        <p:nvSpPr>
          <p:cNvPr id="4" name="Slide Number Placeholder 3"/>
          <p:cNvSpPr>
            <a:spLocks noGrp="1"/>
          </p:cNvSpPr>
          <p:nvPr>
            <p:ph type="sldNum" sz="quarter" idx="10"/>
          </p:nvPr>
        </p:nvSpPr>
        <p:spPr/>
        <p:txBody>
          <a:bodyPr/>
          <a:lstStyle/>
          <a:p>
            <a:fld id="{2F379FEF-5B6C-458F-9CD6-7D5E331FB4FA}" type="slidenum">
              <a:rPr lang="en-GB" smtClean="0"/>
              <a:t>13</a:t>
            </a:fld>
            <a:endParaRPr lang="en-GB"/>
          </a:p>
        </p:txBody>
      </p:sp>
    </p:spTree>
    <p:extLst>
      <p:ext uri="{BB962C8B-B14F-4D97-AF65-F5344CB8AC3E}">
        <p14:creationId xmlns:p14="http://schemas.microsoft.com/office/powerpoint/2010/main" val="18187896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spcBef>
                <a:spcPts val="0"/>
              </a:spcBef>
              <a:buClr>
                <a:schemeClr val="dk1"/>
              </a:buClr>
              <a:buSzPct val="100000"/>
              <a:buFont typeface="Arial"/>
              <a:buNone/>
            </a:pPr>
            <a:r>
              <a:rPr lang="en-GB" b="1" dirty="0">
                <a:solidFill>
                  <a:schemeClr val="dk1"/>
                </a:solidFill>
              </a:rPr>
              <a:t>Answer: B. Water</a:t>
            </a:r>
          </a:p>
          <a:p>
            <a:pPr lvl="0">
              <a:spcBef>
                <a:spcPts val="0"/>
              </a:spcBef>
              <a:buClr>
                <a:schemeClr val="dk1"/>
              </a:buClr>
              <a:buSzPct val="100000"/>
              <a:buFont typeface="Arial"/>
              <a:buNone/>
            </a:pPr>
            <a:r>
              <a:rPr lang="en-GB" b="1" dirty="0">
                <a:solidFill>
                  <a:schemeClr val="dk1"/>
                </a:solidFill>
              </a:rPr>
              <a:t>Sports drinks </a:t>
            </a:r>
            <a:r>
              <a:rPr lang="en-GB" sz="1200" b="1" kern="1200" dirty="0">
                <a:solidFill>
                  <a:schemeClr val="tx1"/>
                </a:solidFill>
                <a:effectLst/>
                <a:latin typeface="+mn-lt"/>
                <a:ea typeface="+mn-ea"/>
                <a:cs typeface="+mn-cs"/>
              </a:rPr>
              <a:t>can contain lots of added sugar so we shouldn’t drink them often.</a:t>
            </a:r>
            <a:r>
              <a:rPr lang="en-GB" sz="1200" b="1" kern="1200" baseline="0" dirty="0">
                <a:solidFill>
                  <a:schemeClr val="tx1"/>
                </a:solidFill>
                <a:effectLst/>
                <a:latin typeface="+mn-lt"/>
                <a:ea typeface="+mn-ea"/>
                <a:cs typeface="+mn-cs"/>
              </a:rPr>
              <a:t> </a:t>
            </a:r>
            <a:r>
              <a:rPr lang="en-GB" sz="1200" b="1" kern="1200" dirty="0">
                <a:solidFill>
                  <a:schemeClr val="tx1"/>
                </a:solidFill>
                <a:effectLst/>
                <a:latin typeface="+mn-lt"/>
                <a:ea typeface="+mn-ea"/>
                <a:cs typeface="+mn-cs"/>
              </a:rPr>
              <a:t>Choose plain </a:t>
            </a:r>
            <a:r>
              <a:rPr lang="en-GB" sz="1200" b="1" i="0" kern="1200" dirty="0">
                <a:solidFill>
                  <a:schemeClr val="tx1"/>
                </a:solidFill>
                <a:effectLst/>
                <a:latin typeface="+mn-lt"/>
                <a:ea typeface="+mn-ea"/>
                <a:cs typeface="+mn-cs"/>
              </a:rPr>
              <a:t>water, lower-fat milks or diet, sugar-free, or no-added sugar drinks.</a:t>
            </a:r>
          </a:p>
          <a:p>
            <a:pPr lvl="0" rtl="0">
              <a:spcBef>
                <a:spcPts val="0"/>
              </a:spcBef>
              <a:buNone/>
            </a:pPr>
            <a:endParaRPr lang="en" dirty="0"/>
          </a:p>
          <a:p>
            <a:pPr lvl="0" rtl="0">
              <a:spcBef>
                <a:spcPts val="0"/>
              </a:spcBef>
              <a:buNone/>
            </a:pPr>
            <a:r>
              <a:rPr lang="en" dirty="0"/>
              <a:t>Encourage audience participation. After a pupil reads out the question/answer options, they could choose a volunteer to answer, ask for a show of hands, or audience members could hold up the A or B card according to their guess.</a:t>
            </a:r>
          </a:p>
          <a:p>
            <a:pPr lvl="0" rtl="0">
              <a:spcBef>
                <a:spcPts val="0"/>
              </a:spcBef>
              <a:buNone/>
            </a:pPr>
            <a:endParaRPr lang="en" dirty="0"/>
          </a:p>
          <a:p>
            <a:pPr lvl="0" rtl="0">
              <a:spcBef>
                <a:spcPts val="0"/>
              </a:spcBef>
              <a:buNone/>
            </a:pPr>
            <a:r>
              <a:rPr lang="en-GB" dirty="0"/>
              <a:t>Remember that fresh fruit and vegetables, plain milks and plain natural yoghurts all contain ‘intrinsic sugars’, which we don’t need to worry about. 5 A Day guidance specifies that dried fruit and fruit juice, vegetable juice and smoothies are not suitable to be consumed between meals due to dental concerns. </a:t>
            </a:r>
          </a:p>
          <a:p>
            <a:pPr lvl="0" rtl="0">
              <a:spcBef>
                <a:spcPts val="0"/>
              </a:spcBef>
              <a:buNone/>
            </a:pPr>
            <a:endParaRPr lang="en-GB" dirty="0"/>
          </a:p>
          <a:p>
            <a:pPr lvl="0" rtl="0">
              <a:spcBef>
                <a:spcPts val="0"/>
              </a:spcBef>
              <a:buNone/>
            </a:pPr>
            <a:r>
              <a:rPr lang="en-GB" dirty="0"/>
              <a:t>For more information, see the </a:t>
            </a:r>
            <a:r>
              <a:rPr lang="en-GB" dirty="0" err="1"/>
              <a:t>EatWell</a:t>
            </a:r>
            <a:r>
              <a:rPr lang="en-GB" dirty="0"/>
              <a:t> guide: https://</a:t>
            </a:r>
            <a:r>
              <a:rPr lang="en-GB" dirty="0" err="1"/>
              <a:t>campaignresources.phe.gov.uk</a:t>
            </a:r>
            <a:r>
              <a:rPr lang="en-GB" dirty="0"/>
              <a:t>/schools/resources/</a:t>
            </a:r>
            <a:r>
              <a:rPr lang="en-GB" dirty="0" err="1"/>
              <a:t>eatwell</a:t>
            </a:r>
            <a:r>
              <a:rPr lang="en-GB" dirty="0"/>
              <a:t>-guide </a:t>
            </a:r>
          </a:p>
          <a:p>
            <a:pPr lvl="0" rtl="0">
              <a:spcBef>
                <a:spcPts val="0"/>
              </a:spcBef>
              <a:buNone/>
            </a:pPr>
            <a:endParaRPr lang="en" dirty="0"/>
          </a:p>
          <a:p>
            <a:pPr lvl="0" rtl="0">
              <a:spcBef>
                <a:spcPts val="0"/>
              </a:spcBef>
              <a:buNone/>
            </a:pPr>
            <a:endParaRPr lang="en-GB" dirty="0"/>
          </a:p>
        </p:txBody>
      </p:sp>
      <p:sp>
        <p:nvSpPr>
          <p:cNvPr id="4" name="Slide Number Placeholder 3"/>
          <p:cNvSpPr>
            <a:spLocks noGrp="1"/>
          </p:cNvSpPr>
          <p:nvPr>
            <p:ph type="sldNum" sz="quarter" idx="10"/>
          </p:nvPr>
        </p:nvSpPr>
        <p:spPr/>
        <p:txBody>
          <a:bodyPr/>
          <a:lstStyle/>
          <a:p>
            <a:fld id="{2F379FEF-5B6C-458F-9CD6-7D5E331FB4FA}" type="slidenum">
              <a:rPr lang="en-GB" smtClean="0"/>
              <a:t>15</a:t>
            </a:fld>
            <a:endParaRPr lang="en-GB"/>
          </a:p>
        </p:txBody>
      </p:sp>
    </p:spTree>
    <p:extLst>
      <p:ext uri="{BB962C8B-B14F-4D97-AF65-F5344CB8AC3E}">
        <p14:creationId xmlns:p14="http://schemas.microsoft.com/office/powerpoint/2010/main" val="1481117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spcBef>
                <a:spcPts val="0"/>
              </a:spcBef>
              <a:buClr>
                <a:schemeClr val="dk1"/>
              </a:buClr>
              <a:buSzPct val="100000"/>
              <a:buFont typeface="Arial"/>
              <a:buNone/>
            </a:pPr>
            <a:r>
              <a:rPr lang="en-GB" b="1" dirty="0">
                <a:solidFill>
                  <a:schemeClr val="dk1"/>
                </a:solidFill>
              </a:rPr>
              <a:t>Answer: B. Water with a slice of fruit in it.</a:t>
            </a:r>
          </a:p>
          <a:p>
            <a:pPr lvl="0">
              <a:spcBef>
                <a:spcPts val="0"/>
              </a:spcBef>
              <a:buClr>
                <a:schemeClr val="dk1"/>
              </a:buClr>
              <a:buSzPct val="100000"/>
              <a:buFont typeface="Arial"/>
              <a:buNone/>
            </a:pPr>
            <a:r>
              <a:rPr lang="en-GB" b="1" dirty="0">
                <a:solidFill>
                  <a:schemeClr val="dk1"/>
                </a:solidFill>
              </a:rPr>
              <a:t>Juice drink in a pouch </a:t>
            </a:r>
            <a:r>
              <a:rPr lang="en-GB" sz="1200" b="1" kern="1200" dirty="0">
                <a:solidFill>
                  <a:schemeClr val="tx1"/>
                </a:solidFill>
                <a:effectLst/>
                <a:latin typeface="+mn-lt"/>
                <a:ea typeface="+mn-ea"/>
                <a:cs typeface="+mn-cs"/>
              </a:rPr>
              <a:t>can contain lots of added sugar so we shouldn’t drink it often. Choose plain </a:t>
            </a:r>
            <a:r>
              <a:rPr lang="en-GB" sz="1200" b="1" i="0" kern="1200" dirty="0">
                <a:solidFill>
                  <a:schemeClr val="tx1"/>
                </a:solidFill>
                <a:effectLst/>
                <a:latin typeface="+mn-lt"/>
                <a:ea typeface="+mn-ea"/>
                <a:cs typeface="+mn-cs"/>
              </a:rPr>
              <a:t>water, lower-fat milks or</a:t>
            </a:r>
            <a:r>
              <a:rPr lang="en-GB" sz="1200" b="1" i="0" kern="1200" baseline="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diet, sugar-free, or no-added sugar drinks.</a:t>
            </a:r>
            <a:endParaRPr lang="en-GB" b="1" dirty="0">
              <a:solidFill>
                <a:schemeClr val="dk1"/>
              </a:solidFill>
            </a:endParaRPr>
          </a:p>
          <a:p>
            <a:pPr lvl="0">
              <a:spcBef>
                <a:spcPts val="0"/>
              </a:spcBef>
              <a:buClr>
                <a:schemeClr val="dk1"/>
              </a:buClr>
              <a:buSzPct val="100000"/>
              <a:buFont typeface="Arial"/>
              <a:buNone/>
            </a:pPr>
            <a:endParaRPr lang="en-GB" dirty="0">
              <a:solidFill>
                <a:schemeClr val="dk1"/>
              </a:solidFill>
            </a:endParaRPr>
          </a:p>
          <a:p>
            <a:pPr lvl="0" rtl="0">
              <a:spcBef>
                <a:spcPts val="0"/>
              </a:spcBef>
              <a:buNone/>
            </a:pPr>
            <a:r>
              <a:rPr lang="en" dirty="0"/>
              <a:t>Encourage audience participation. After a pupil reads out the question/answer options, they could choose a volunteer to answer, ask for a show of hands, or audience members could hold up the A or B card according to their guess.</a:t>
            </a:r>
          </a:p>
          <a:p>
            <a:pPr lvl="0" rtl="0">
              <a:spcBef>
                <a:spcPts val="0"/>
              </a:spcBef>
              <a:buNone/>
            </a:pPr>
            <a:endParaRPr lang="en-GB" dirty="0"/>
          </a:p>
          <a:p>
            <a:pPr lvl="0" rtl="0">
              <a:spcBef>
                <a:spcPts val="0"/>
              </a:spcBef>
              <a:buNone/>
            </a:pPr>
            <a:r>
              <a:rPr lang="en-GB" dirty="0"/>
              <a:t>Remember that fresh fruit and vegetables, plain milks and plain natural yoghurts all contain ‘intrinsic sugars’, which we don’t need to worry about. 5 A Day guidance specifies that dried fruit and fruit juice, vegetable juice and smoothies are not suitable to be consumed between meals due to dental concerns. </a:t>
            </a:r>
          </a:p>
          <a:p>
            <a:pPr lvl="0" rtl="0">
              <a:spcBef>
                <a:spcPts val="0"/>
              </a:spcBef>
              <a:buNone/>
            </a:pPr>
            <a:endParaRPr lang="en-GB" dirty="0"/>
          </a:p>
          <a:p>
            <a:pPr lvl="0" rtl="0">
              <a:spcBef>
                <a:spcPts val="0"/>
              </a:spcBef>
              <a:buNone/>
            </a:pPr>
            <a:r>
              <a:rPr lang="en-GB" dirty="0"/>
              <a:t>For more information, see the </a:t>
            </a:r>
            <a:r>
              <a:rPr lang="en-GB" dirty="0" err="1"/>
              <a:t>EatWell</a:t>
            </a:r>
            <a:r>
              <a:rPr lang="en-GB" dirty="0"/>
              <a:t> guide: https://</a:t>
            </a:r>
            <a:r>
              <a:rPr lang="en-GB" dirty="0" err="1"/>
              <a:t>campaignresources.phe.gov.uk</a:t>
            </a:r>
            <a:r>
              <a:rPr lang="en-GB" dirty="0"/>
              <a:t>/schools/resources/</a:t>
            </a:r>
            <a:r>
              <a:rPr lang="en-GB" dirty="0" err="1"/>
              <a:t>eatwell</a:t>
            </a:r>
            <a:r>
              <a:rPr lang="en-GB" dirty="0"/>
              <a:t>-guide </a:t>
            </a:r>
          </a:p>
          <a:p>
            <a:pPr lvl="0" rtl="0">
              <a:spcBef>
                <a:spcPts val="0"/>
              </a:spcBef>
              <a:buNone/>
            </a:pPr>
            <a:endParaRPr lang="en-GB" dirty="0"/>
          </a:p>
        </p:txBody>
      </p:sp>
      <p:sp>
        <p:nvSpPr>
          <p:cNvPr id="4" name="Slide Number Placeholder 3"/>
          <p:cNvSpPr>
            <a:spLocks noGrp="1"/>
          </p:cNvSpPr>
          <p:nvPr>
            <p:ph type="sldNum" sz="quarter" idx="10"/>
          </p:nvPr>
        </p:nvSpPr>
        <p:spPr/>
        <p:txBody>
          <a:bodyPr/>
          <a:lstStyle/>
          <a:p>
            <a:fld id="{2F379FEF-5B6C-458F-9CD6-7D5E331FB4FA}" type="slidenum">
              <a:rPr lang="en-GB" smtClean="0"/>
              <a:t>17</a:t>
            </a:fld>
            <a:endParaRPr lang="en-GB"/>
          </a:p>
        </p:txBody>
      </p:sp>
    </p:spTree>
    <p:extLst>
      <p:ext uri="{BB962C8B-B14F-4D97-AF65-F5344CB8AC3E}">
        <p14:creationId xmlns:p14="http://schemas.microsoft.com/office/powerpoint/2010/main" val="8153608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spcBef>
                <a:spcPts val="0"/>
              </a:spcBef>
              <a:buClr>
                <a:schemeClr val="dk1"/>
              </a:buClr>
              <a:buSzPct val="100000"/>
              <a:buFont typeface="Arial"/>
              <a:buNone/>
            </a:pPr>
            <a:r>
              <a:rPr lang="en" dirty="0">
                <a:solidFill>
                  <a:schemeClr val="dk1"/>
                </a:solidFill>
              </a:rPr>
              <a:t>This reinforces the key message. Pupils could include a demonstration for the audience </a:t>
            </a:r>
            <a:r>
              <a:rPr lang="en" dirty="0">
                <a:solidFill>
                  <a:srgbClr val="FF0000"/>
                </a:solidFill>
              </a:rPr>
              <a:t>of the amount of sugar in two bottled drinks </a:t>
            </a:r>
            <a:r>
              <a:rPr lang="en" dirty="0">
                <a:solidFill>
                  <a:schemeClr val="dk1"/>
                </a:solidFill>
              </a:rPr>
              <a:t>using the Food Scanner app. </a:t>
            </a:r>
          </a:p>
          <a:p>
            <a:endParaRPr lang="en-GB" dirty="0"/>
          </a:p>
        </p:txBody>
      </p:sp>
      <p:sp>
        <p:nvSpPr>
          <p:cNvPr id="4" name="Slide Number Placeholder 3"/>
          <p:cNvSpPr>
            <a:spLocks noGrp="1"/>
          </p:cNvSpPr>
          <p:nvPr>
            <p:ph type="sldNum" sz="quarter" idx="10"/>
          </p:nvPr>
        </p:nvSpPr>
        <p:spPr/>
        <p:txBody>
          <a:bodyPr/>
          <a:lstStyle/>
          <a:p>
            <a:fld id="{2F379FEF-5B6C-458F-9CD6-7D5E331FB4FA}" type="slidenum">
              <a:rPr lang="en-GB" smtClean="0"/>
              <a:t>19</a:t>
            </a:fld>
            <a:endParaRPr lang="en-GB"/>
          </a:p>
        </p:txBody>
      </p:sp>
    </p:spTree>
    <p:extLst>
      <p:ext uri="{BB962C8B-B14F-4D97-AF65-F5344CB8AC3E}">
        <p14:creationId xmlns:p14="http://schemas.microsoft.com/office/powerpoint/2010/main" val="4127849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rtl="0">
              <a:spcBef>
                <a:spcPts val="0"/>
              </a:spcBef>
              <a:buNone/>
            </a:pPr>
            <a:r>
              <a:rPr lang="en-GB" b="1" dirty="0"/>
              <a:t>Answer: A. 3</a:t>
            </a:r>
            <a:r>
              <a:rPr lang="en-GB" b="1" baseline="0" dirty="0"/>
              <a:t> greens and 1 amber.</a:t>
            </a:r>
          </a:p>
          <a:p>
            <a:pPr lvl="0" rtl="0">
              <a:spcBef>
                <a:spcPts val="0"/>
              </a:spcBef>
              <a:buNone/>
            </a:pPr>
            <a:r>
              <a:rPr lang="en-GB" b="1" dirty="0"/>
              <a:t>Look for all greens, or greens and ambers on the label. Try to cut down on reds!</a:t>
            </a:r>
          </a:p>
        </p:txBody>
      </p:sp>
      <p:sp>
        <p:nvSpPr>
          <p:cNvPr id="4" name="Slide Number Placeholder 3"/>
          <p:cNvSpPr>
            <a:spLocks noGrp="1"/>
          </p:cNvSpPr>
          <p:nvPr>
            <p:ph type="sldNum" sz="quarter" idx="10"/>
          </p:nvPr>
        </p:nvSpPr>
        <p:spPr/>
        <p:txBody>
          <a:bodyPr/>
          <a:lstStyle/>
          <a:p>
            <a:fld id="{2F379FEF-5B6C-458F-9CD6-7D5E331FB4FA}" type="slidenum">
              <a:rPr lang="en-GB" smtClean="0"/>
              <a:t>20</a:t>
            </a:fld>
            <a:endParaRPr lang="en-GB"/>
          </a:p>
        </p:txBody>
      </p:sp>
    </p:spTree>
    <p:extLst>
      <p:ext uri="{BB962C8B-B14F-4D97-AF65-F5344CB8AC3E}">
        <p14:creationId xmlns:p14="http://schemas.microsoft.com/office/powerpoint/2010/main" val="20453273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rtl="0">
              <a:spcBef>
                <a:spcPts val="0"/>
              </a:spcBef>
              <a:buNone/>
            </a:pPr>
            <a:r>
              <a:rPr lang="en-GB" b="1" dirty="0"/>
              <a:t>Answer: A. 2 packaged</a:t>
            </a:r>
            <a:r>
              <a:rPr lang="en-GB" b="1" baseline="0" dirty="0"/>
              <a:t> snacks.</a:t>
            </a:r>
          </a:p>
          <a:p>
            <a:pPr lvl="0" rtl="0">
              <a:spcBef>
                <a:spcPts val="0"/>
              </a:spcBef>
              <a:buNone/>
            </a:pPr>
            <a:r>
              <a:rPr lang="en-GB" b="1" dirty="0"/>
              <a:t>Fruit and veg are the best choices for snacks. If you do choose a packaged snack, aim to have no more than two per day.</a:t>
            </a:r>
          </a:p>
        </p:txBody>
      </p:sp>
      <p:sp>
        <p:nvSpPr>
          <p:cNvPr id="4" name="Slide Number Placeholder 3"/>
          <p:cNvSpPr>
            <a:spLocks noGrp="1"/>
          </p:cNvSpPr>
          <p:nvPr>
            <p:ph type="sldNum" sz="quarter" idx="10"/>
          </p:nvPr>
        </p:nvSpPr>
        <p:spPr/>
        <p:txBody>
          <a:bodyPr/>
          <a:lstStyle/>
          <a:p>
            <a:fld id="{2F379FEF-5B6C-458F-9CD6-7D5E331FB4FA}" type="slidenum">
              <a:rPr lang="en-GB" smtClean="0"/>
              <a:t>22</a:t>
            </a:fld>
            <a:endParaRPr lang="en-GB"/>
          </a:p>
        </p:txBody>
      </p:sp>
    </p:spTree>
    <p:extLst>
      <p:ext uri="{BB962C8B-B14F-4D97-AF65-F5344CB8AC3E}">
        <p14:creationId xmlns:p14="http://schemas.microsoft.com/office/powerpoint/2010/main" val="11319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spcBef>
                <a:spcPts val="0"/>
              </a:spcBef>
              <a:buNone/>
            </a:pPr>
            <a:r>
              <a:rPr lang="en" dirty="0">
                <a:solidFill>
                  <a:schemeClr val="dk1"/>
                </a:solidFill>
              </a:rPr>
              <a:t>This reinforces the key message.</a:t>
            </a:r>
            <a:r>
              <a:rPr lang="en" baseline="0" dirty="0">
                <a:solidFill>
                  <a:schemeClr val="dk1"/>
                </a:solidFill>
              </a:rPr>
              <a:t> </a:t>
            </a:r>
            <a:r>
              <a:rPr lang="en" dirty="0">
                <a:solidFill>
                  <a:schemeClr val="dk1"/>
                </a:solidFill>
              </a:rPr>
              <a:t>You (or your pupils) could ask the audience to remember what </a:t>
            </a:r>
            <a:r>
              <a:rPr lang="en" dirty="0" err="1">
                <a:solidFill>
                  <a:schemeClr val="dk1"/>
                </a:solidFill>
              </a:rPr>
              <a:t>colours</a:t>
            </a:r>
            <a:r>
              <a:rPr lang="en" dirty="0">
                <a:solidFill>
                  <a:schemeClr val="dk1"/>
                </a:solidFill>
              </a:rPr>
              <a:t> they should look for on packaged snacks, and what the maximum number </a:t>
            </a:r>
            <a:r>
              <a:rPr lang="en-GB" dirty="0">
                <a:solidFill>
                  <a:schemeClr val="dk1"/>
                </a:solidFill>
              </a:rPr>
              <a:t>of packaged snacks</a:t>
            </a:r>
            <a:r>
              <a:rPr lang="en" dirty="0">
                <a:solidFill>
                  <a:schemeClr val="dk1"/>
                </a:solidFill>
              </a:rPr>
              <a:t> they should have in a day </a:t>
            </a:r>
            <a:r>
              <a:rPr lang="en-GB" dirty="0">
                <a:solidFill>
                  <a:schemeClr val="dk1"/>
                </a:solidFill>
              </a:rPr>
              <a:t>is</a:t>
            </a:r>
            <a:r>
              <a:rPr lang="en" dirty="0">
                <a:solidFill>
                  <a:schemeClr val="dk1"/>
                </a:solidFill>
              </a:rPr>
              <a:t>. Pupils could show the audience examples of snacks that have mostly greens </a:t>
            </a:r>
            <a:r>
              <a:rPr lang="en-GB" dirty="0">
                <a:solidFill>
                  <a:schemeClr val="dk1"/>
                </a:solidFill>
              </a:rPr>
              <a:t>and</a:t>
            </a:r>
            <a:r>
              <a:rPr lang="en" dirty="0">
                <a:solidFill>
                  <a:schemeClr val="dk1"/>
                </a:solidFill>
              </a:rPr>
              <a:t> snacks that have reds </a:t>
            </a:r>
            <a:r>
              <a:rPr lang="en-GB" dirty="0">
                <a:solidFill>
                  <a:schemeClr val="dk1"/>
                </a:solidFill>
              </a:rPr>
              <a:t>on the label</a:t>
            </a:r>
            <a:r>
              <a:rPr lang="en" dirty="0">
                <a:solidFill>
                  <a:schemeClr val="dk1"/>
                </a:solidFill>
              </a:rPr>
              <a:t>. </a:t>
            </a:r>
          </a:p>
        </p:txBody>
      </p:sp>
      <p:sp>
        <p:nvSpPr>
          <p:cNvPr id="4" name="Slide Number Placeholder 3"/>
          <p:cNvSpPr>
            <a:spLocks noGrp="1"/>
          </p:cNvSpPr>
          <p:nvPr>
            <p:ph type="sldNum" sz="quarter" idx="10"/>
          </p:nvPr>
        </p:nvSpPr>
        <p:spPr/>
        <p:txBody>
          <a:bodyPr/>
          <a:lstStyle/>
          <a:p>
            <a:fld id="{2F379FEF-5B6C-458F-9CD6-7D5E331FB4FA}" type="slidenum">
              <a:rPr lang="en-GB" smtClean="0"/>
              <a:t>24</a:t>
            </a:fld>
            <a:endParaRPr lang="en-GB"/>
          </a:p>
        </p:txBody>
      </p:sp>
    </p:spTree>
    <p:extLst>
      <p:ext uri="{BB962C8B-B14F-4D97-AF65-F5344CB8AC3E}">
        <p14:creationId xmlns:p14="http://schemas.microsoft.com/office/powerpoint/2010/main" val="17202064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379FEF-5B6C-458F-9CD6-7D5E331FB4FA}" type="slidenum">
              <a:rPr lang="en-GB" smtClean="0"/>
              <a:t>25</a:t>
            </a:fld>
            <a:endParaRPr lang="en-GB"/>
          </a:p>
        </p:txBody>
      </p:sp>
    </p:spTree>
    <p:extLst>
      <p:ext uri="{BB962C8B-B14F-4D97-AF65-F5344CB8AC3E}">
        <p14:creationId xmlns:p14="http://schemas.microsoft.com/office/powerpoint/2010/main" val="1101563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spcBef>
                <a:spcPts val="0"/>
              </a:spcBef>
              <a:buNone/>
            </a:pPr>
            <a:r>
              <a:rPr lang="en" dirty="0"/>
              <a:t>If your class has prepared ideas for Day 7 of the Family Snack Challenge, they can present them now. </a:t>
            </a:r>
          </a:p>
          <a:p>
            <a:pPr lvl="0">
              <a:spcBef>
                <a:spcPts val="0"/>
              </a:spcBef>
              <a:buNone/>
            </a:pPr>
            <a:endParaRPr lang="en" dirty="0"/>
          </a:p>
          <a:p>
            <a:pPr lvl="0">
              <a:spcBef>
                <a:spcPts val="0"/>
              </a:spcBef>
              <a:buNone/>
            </a:pPr>
            <a:r>
              <a:rPr lang="en" dirty="0"/>
              <a:t>They can ask the audience to vote on their </a:t>
            </a:r>
            <a:r>
              <a:rPr lang="en" dirty="0" err="1"/>
              <a:t>favourite</a:t>
            </a:r>
            <a:r>
              <a:rPr lang="en" dirty="0"/>
              <a:t> challenge idea (let </a:t>
            </a:r>
            <a:r>
              <a:rPr lang="en-GB" dirty="0"/>
              <a:t>parents and carers</a:t>
            </a:r>
            <a:r>
              <a:rPr lang="en"/>
              <a:t> vote too!).</a:t>
            </a:r>
          </a:p>
          <a:p>
            <a:pPr lvl="0">
              <a:spcBef>
                <a:spcPts val="0"/>
              </a:spcBef>
              <a:buNone/>
            </a:pPr>
            <a:endParaRPr lang="en" dirty="0"/>
          </a:p>
        </p:txBody>
      </p:sp>
      <p:sp>
        <p:nvSpPr>
          <p:cNvPr id="4" name="Slide Number Placeholder 3"/>
          <p:cNvSpPr>
            <a:spLocks noGrp="1"/>
          </p:cNvSpPr>
          <p:nvPr>
            <p:ph type="sldNum" sz="quarter" idx="10"/>
          </p:nvPr>
        </p:nvSpPr>
        <p:spPr/>
        <p:txBody>
          <a:bodyPr/>
          <a:lstStyle/>
          <a:p>
            <a:fld id="{2F379FEF-5B6C-458F-9CD6-7D5E331FB4FA}" type="slidenum">
              <a:rPr lang="en-GB" smtClean="0"/>
              <a:t>26</a:t>
            </a:fld>
            <a:endParaRPr lang="en-GB"/>
          </a:p>
        </p:txBody>
      </p:sp>
    </p:spTree>
    <p:extLst>
      <p:ext uri="{BB962C8B-B14F-4D97-AF65-F5344CB8AC3E}">
        <p14:creationId xmlns:p14="http://schemas.microsoft.com/office/powerpoint/2010/main" val="1630006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ounded Rectangle 6"/>
          <p:cNvSpPr/>
          <p:nvPr userDrawn="1"/>
        </p:nvSpPr>
        <p:spPr>
          <a:xfrm>
            <a:off x="180000" y="180000"/>
            <a:ext cx="8784000" cy="6498000"/>
          </a:xfrm>
          <a:prstGeom prst="roundRect">
            <a:avLst>
              <a:gd name="adj" fmla="val 17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userDrawn="1"/>
        </p:nvSpPr>
        <p:spPr>
          <a:xfrm>
            <a:off x="180000" y="180000"/>
            <a:ext cx="8784000" cy="6498000"/>
          </a:xfrm>
          <a:prstGeom prst="roundRect">
            <a:avLst>
              <a:gd name="adj" fmla="val 1710"/>
            </a:avLst>
          </a:prstGeom>
          <a:solidFill>
            <a:srgbClr val="FFF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Rectangle 5"/>
          <p:cNvSpPr/>
          <p:nvPr userDrawn="1"/>
        </p:nvSpPr>
        <p:spPr>
          <a:xfrm>
            <a:off x="0" y="0"/>
            <a:ext cx="9144000" cy="6858000"/>
          </a:xfrm>
          <a:prstGeom prst="rect">
            <a:avLst/>
          </a:prstGeom>
          <a:solidFill>
            <a:srgbClr val="FFF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userDrawn="1"/>
        </p:nvSpPr>
        <p:spPr>
          <a:xfrm>
            <a:off x="180000" y="180000"/>
            <a:ext cx="8784000" cy="6498000"/>
          </a:xfrm>
          <a:prstGeom prst="roundRect">
            <a:avLst>
              <a:gd name="adj" fmla="val 17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6" name="Rectangle 5"/>
          <p:cNvSpPr/>
          <p:nvPr userDrawn="1"/>
        </p:nvSpPr>
        <p:spPr>
          <a:xfrm>
            <a:off x="0" y="0"/>
            <a:ext cx="9144000" cy="6858000"/>
          </a:xfrm>
          <a:prstGeom prst="rect">
            <a:avLst/>
          </a:prstGeom>
          <a:solidFill>
            <a:srgbClr val="FFF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userDrawn="1"/>
        </p:nvSpPr>
        <p:spPr>
          <a:xfrm>
            <a:off x="235974" y="221407"/>
            <a:ext cx="8672052" cy="6415186"/>
          </a:xfrm>
          <a:prstGeom prst="roundRect">
            <a:avLst>
              <a:gd name="adj" fmla="val 1710"/>
            </a:avLst>
          </a:prstGeom>
          <a:solidFill>
            <a:schemeClr val="bg1"/>
          </a:solidFill>
          <a:ln w="76200">
            <a:solidFill>
              <a:srgbClr val="DB39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8" name="Rectangle 7"/>
          <p:cNvSpPr/>
          <p:nvPr userDrawn="1"/>
        </p:nvSpPr>
        <p:spPr>
          <a:xfrm>
            <a:off x="0" y="0"/>
            <a:ext cx="9144000" cy="6858000"/>
          </a:xfrm>
          <a:prstGeom prst="rect">
            <a:avLst/>
          </a:prstGeom>
          <a:solidFill>
            <a:srgbClr val="FFF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EBB827B1-BCB3-45BA-8558-2B27150E7B50}" type="datetimeFigureOut">
              <a:rPr lang="en-GB" smtClean="0"/>
              <a:t>22/12/2017</a:t>
            </a:fld>
            <a:endParaRPr lang="en-GB"/>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B5041507-B99F-406F-89C3-F8FB2EAA17CA}"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EBB827B1-BCB3-45BA-8558-2B27150E7B50}" type="datetimeFigureOut">
              <a:rPr lang="en-GB" smtClean="0"/>
              <a:t>22/12/2017</a:t>
            </a:fld>
            <a:endParaRPr lang="en-GB"/>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B5041507-B99F-406F-89C3-F8FB2EAA17CA}"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33911357"/>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72" r:id="rId3"/>
    <p:sldLayoutId id="2147483669" r:id="rId4"/>
    <p:sldLayoutId id="2147483670" r:id="rId5"/>
    <p:sldLayoutId id="214748367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audio" Target="../media/audio2.bin"/><Relationship Id="rId7" Type="http://schemas.openxmlformats.org/officeDocument/2006/relationships/audio" Target="../media/audio3.wav"/><Relationship Id="rId12" Type="http://schemas.openxmlformats.org/officeDocument/2006/relationships/audio" Target="../media/audio20.bin"/><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image" Target="../media/image27.png"/><Relationship Id="rId5" Type="http://schemas.openxmlformats.org/officeDocument/2006/relationships/image" Target="../media/image23.png"/><Relationship Id="rId10" Type="http://schemas.openxmlformats.org/officeDocument/2006/relationships/slide" Target="slide8.xml"/><Relationship Id="rId4" Type="http://schemas.openxmlformats.org/officeDocument/2006/relationships/image" Target="../media/image22.png"/><Relationship Id="rId9"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8.png"/><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audio" Target="../media/audio2.bin"/><Relationship Id="rId7" Type="http://schemas.openxmlformats.org/officeDocument/2006/relationships/image" Target="../media/image31.png"/><Relationship Id="rId12" Type="http://schemas.openxmlformats.org/officeDocument/2006/relationships/audio" Target="../media/audio20.bin"/><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audio" Target="../media/audio3.wav"/><Relationship Id="rId11" Type="http://schemas.openxmlformats.org/officeDocument/2006/relationships/image" Target="../media/image27.png"/><Relationship Id="rId5" Type="http://schemas.openxmlformats.org/officeDocument/2006/relationships/image" Target="../media/image30.png"/><Relationship Id="rId10" Type="http://schemas.openxmlformats.org/officeDocument/2006/relationships/slide" Target="slide10.xml"/><Relationship Id="rId4" Type="http://schemas.openxmlformats.org/officeDocument/2006/relationships/image" Target="../media/image23.png"/><Relationship Id="rId9" Type="http://schemas.openxmlformats.org/officeDocument/2006/relationships/image" Target="../media/image32.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8.png"/><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audio" Target="../media/audio2.bin"/><Relationship Id="rId7" Type="http://schemas.openxmlformats.org/officeDocument/2006/relationships/image" Target="../media/image34.png"/><Relationship Id="rId12" Type="http://schemas.openxmlformats.org/officeDocument/2006/relationships/audio" Target="../media/audio20.bin"/><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audio" Target="../media/audio3.wav"/><Relationship Id="rId11" Type="http://schemas.openxmlformats.org/officeDocument/2006/relationships/image" Target="../media/image36.png"/><Relationship Id="rId5" Type="http://schemas.openxmlformats.org/officeDocument/2006/relationships/image" Target="../media/image33.png"/><Relationship Id="rId10" Type="http://schemas.openxmlformats.org/officeDocument/2006/relationships/slide" Target="slide12.xml"/><Relationship Id="rId4" Type="http://schemas.openxmlformats.org/officeDocument/2006/relationships/image" Target="../media/image23.png"/><Relationship Id="rId9" Type="http://schemas.openxmlformats.org/officeDocument/2006/relationships/image" Target="../media/image35.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8.png"/><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4.png"/><Relationship Id="rId3" Type="http://schemas.openxmlformats.org/officeDocument/2006/relationships/audio" Target="../media/audio4.bin"/><Relationship Id="rId7" Type="http://schemas.openxmlformats.org/officeDocument/2006/relationships/image" Target="../media/image39.png"/><Relationship Id="rId12" Type="http://schemas.openxmlformats.org/officeDocument/2006/relationships/image" Target="../media/image4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38.png"/><Relationship Id="rId11" Type="http://schemas.openxmlformats.org/officeDocument/2006/relationships/image" Target="../media/image42.png"/><Relationship Id="rId5" Type="http://schemas.openxmlformats.org/officeDocument/2006/relationships/image" Target="../media/image37.png"/><Relationship Id="rId15" Type="http://schemas.openxmlformats.org/officeDocument/2006/relationships/audio" Target="../media/audio50.bin"/><Relationship Id="rId10" Type="http://schemas.openxmlformats.org/officeDocument/2006/relationships/image" Target="../media/image23.png"/><Relationship Id="rId4" Type="http://schemas.openxmlformats.org/officeDocument/2006/relationships/audio" Target="../media/audio5.bin"/><Relationship Id="rId9" Type="http://schemas.openxmlformats.org/officeDocument/2006/relationships/image" Target="../media/image41.png"/><Relationship Id="rId14" Type="http://schemas.openxmlformats.org/officeDocument/2006/relationships/audio" Target="../media/audio40.bin"/></Relationships>
</file>

<file path=ppt/slides/_rels/slide13.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audio" Target="../media/audio2.bin"/><Relationship Id="rId7" Type="http://schemas.openxmlformats.org/officeDocument/2006/relationships/image" Target="../media/image46.png"/><Relationship Id="rId12" Type="http://schemas.openxmlformats.org/officeDocument/2006/relationships/audio" Target="../media/audio20.bin"/><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audio" Target="../media/audio3.wav"/><Relationship Id="rId11" Type="http://schemas.openxmlformats.org/officeDocument/2006/relationships/image" Target="../media/image27.png"/><Relationship Id="rId5" Type="http://schemas.openxmlformats.org/officeDocument/2006/relationships/image" Target="../media/image45.png"/><Relationship Id="rId10" Type="http://schemas.openxmlformats.org/officeDocument/2006/relationships/slide" Target="slide15.xml"/><Relationship Id="rId4" Type="http://schemas.openxmlformats.org/officeDocument/2006/relationships/image" Target="../media/image23.png"/><Relationship Id="rId9"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8.png"/><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audio" Target="../media/audio2.bin"/><Relationship Id="rId7" Type="http://schemas.openxmlformats.org/officeDocument/2006/relationships/image" Target="../media/image49.png"/><Relationship Id="rId12" Type="http://schemas.openxmlformats.org/officeDocument/2006/relationships/audio" Target="../media/audio20.bin"/><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audio" Target="../media/audio3.wav"/><Relationship Id="rId11" Type="http://schemas.openxmlformats.org/officeDocument/2006/relationships/image" Target="../media/image27.png"/><Relationship Id="rId5" Type="http://schemas.openxmlformats.org/officeDocument/2006/relationships/image" Target="../media/image48.png"/><Relationship Id="rId10" Type="http://schemas.openxmlformats.org/officeDocument/2006/relationships/slide" Target="slide17.xml"/><Relationship Id="rId4" Type="http://schemas.openxmlformats.org/officeDocument/2006/relationships/image" Target="../media/image23.png"/><Relationship Id="rId9"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8.png"/><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audio" Target="../media/audio2.bin"/><Relationship Id="rId7" Type="http://schemas.openxmlformats.org/officeDocument/2006/relationships/image" Target="../media/image51.png"/><Relationship Id="rId12" Type="http://schemas.openxmlformats.org/officeDocument/2006/relationships/audio" Target="../media/audio20.bin"/><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audio" Target="../media/audio3.wav"/><Relationship Id="rId11" Type="http://schemas.openxmlformats.org/officeDocument/2006/relationships/image" Target="../media/image36.png"/><Relationship Id="rId5" Type="http://schemas.openxmlformats.org/officeDocument/2006/relationships/image" Target="../media/image50.png"/><Relationship Id="rId10" Type="http://schemas.openxmlformats.org/officeDocument/2006/relationships/slide" Target="slide19.xml"/><Relationship Id="rId4" Type="http://schemas.openxmlformats.org/officeDocument/2006/relationships/image" Target="../media/image23.png"/><Relationship Id="rId9"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8.png"/><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57.png"/><Relationship Id="rId3" Type="http://schemas.openxmlformats.org/officeDocument/2006/relationships/audio" Target="../media/audio4.bin"/><Relationship Id="rId7" Type="http://schemas.openxmlformats.org/officeDocument/2006/relationships/image" Target="../media/image23.png"/><Relationship Id="rId12" Type="http://schemas.openxmlformats.org/officeDocument/2006/relationships/image" Target="../media/image56.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52.png"/><Relationship Id="rId11" Type="http://schemas.openxmlformats.org/officeDocument/2006/relationships/image" Target="../media/image55.png"/><Relationship Id="rId5" Type="http://schemas.openxmlformats.org/officeDocument/2006/relationships/image" Target="../media/image37.png"/><Relationship Id="rId15" Type="http://schemas.openxmlformats.org/officeDocument/2006/relationships/audio" Target="../media/audio5.bin"/><Relationship Id="rId10" Type="http://schemas.openxmlformats.org/officeDocument/2006/relationships/image" Target="../media/image54.png"/><Relationship Id="rId4" Type="http://schemas.openxmlformats.org/officeDocument/2006/relationships/audio" Target="../media/audio5.bin"/><Relationship Id="rId9" Type="http://schemas.openxmlformats.org/officeDocument/2006/relationships/image" Target="../media/image53.png"/><Relationship Id="rId14" Type="http://schemas.openxmlformats.org/officeDocument/2006/relationships/audio" Target="../media/audio4.bin"/></Relationships>
</file>

<file path=ppt/slides/_rels/slide20.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audio" Target="../media/audio2.bin"/><Relationship Id="rId7" Type="http://schemas.openxmlformats.org/officeDocument/2006/relationships/image" Target="../media/image59.png"/><Relationship Id="rId12" Type="http://schemas.openxmlformats.org/officeDocument/2006/relationships/audio" Target="../media/audio20.bin"/><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audio" Target="../media/audio3.wav"/><Relationship Id="rId11" Type="http://schemas.openxmlformats.org/officeDocument/2006/relationships/image" Target="../media/image27.png"/><Relationship Id="rId5" Type="http://schemas.openxmlformats.org/officeDocument/2006/relationships/image" Target="../media/image58.png"/><Relationship Id="rId10" Type="http://schemas.openxmlformats.org/officeDocument/2006/relationships/slide" Target="slide22.xml"/><Relationship Id="rId4" Type="http://schemas.openxmlformats.org/officeDocument/2006/relationships/image" Target="../media/image23.png"/><Relationship Id="rId9"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8.png"/><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audio" Target="../media/audio2.bin"/><Relationship Id="rId7" Type="http://schemas.openxmlformats.org/officeDocument/2006/relationships/image" Target="../media/image62.png"/><Relationship Id="rId12" Type="http://schemas.openxmlformats.org/officeDocument/2006/relationships/audio" Target="../media/audio20.bin"/><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audio" Target="../media/audio3.wav"/><Relationship Id="rId11" Type="http://schemas.openxmlformats.org/officeDocument/2006/relationships/image" Target="../media/image36.png"/><Relationship Id="rId5" Type="http://schemas.openxmlformats.org/officeDocument/2006/relationships/image" Target="../media/image61.png"/><Relationship Id="rId10" Type="http://schemas.openxmlformats.org/officeDocument/2006/relationships/slide" Target="slide24.xml"/><Relationship Id="rId4" Type="http://schemas.openxmlformats.org/officeDocument/2006/relationships/image" Target="../media/image23.png"/><Relationship Id="rId9" Type="http://schemas.openxmlformats.org/officeDocument/2006/relationships/image" Target="../media/image64.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8.png"/><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66.png"/><Relationship Id="rId5" Type="http://schemas.openxmlformats.org/officeDocument/2006/relationships/image" Target="../media/image23.png"/><Relationship Id="rId4" Type="http://schemas.openxmlformats.org/officeDocument/2006/relationships/image" Target="../media/image65.png"/></Relationships>
</file>

<file path=ppt/slides/_rels/slide25.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5.png"/><Relationship Id="rId3" Type="http://schemas.openxmlformats.org/officeDocument/2006/relationships/audio" Target="../media/audio6.bin"/><Relationship Id="rId7" Type="http://schemas.openxmlformats.org/officeDocument/2006/relationships/image" Target="../media/image70.png"/><Relationship Id="rId12"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69.png"/><Relationship Id="rId11" Type="http://schemas.openxmlformats.org/officeDocument/2006/relationships/image" Target="../media/image74.png"/><Relationship Id="rId5" Type="http://schemas.openxmlformats.org/officeDocument/2006/relationships/image" Target="../media/image68.png"/><Relationship Id="rId10" Type="http://schemas.openxmlformats.org/officeDocument/2006/relationships/image" Target="../media/image73.png"/><Relationship Id="rId4" Type="http://schemas.openxmlformats.org/officeDocument/2006/relationships/image" Target="../media/image67.png"/><Relationship Id="rId9" Type="http://schemas.openxmlformats.org/officeDocument/2006/relationships/image" Target="../media/image72.png"/><Relationship Id="rId14" Type="http://schemas.openxmlformats.org/officeDocument/2006/relationships/audio" Target="../media/audio60.bin"/></Relationships>
</file>

<file path=ppt/slides/_rels/slide26.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image" Target="../media/image85.png"/><Relationship Id="rId3" Type="http://schemas.openxmlformats.org/officeDocument/2006/relationships/image" Target="../media/image23.png"/><Relationship Id="rId7" Type="http://schemas.openxmlformats.org/officeDocument/2006/relationships/image" Target="../media/image79.png"/><Relationship Id="rId12" Type="http://schemas.openxmlformats.org/officeDocument/2006/relationships/image" Target="../media/image84.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78.png"/><Relationship Id="rId11" Type="http://schemas.openxmlformats.org/officeDocument/2006/relationships/image" Target="../media/image83.png"/><Relationship Id="rId5" Type="http://schemas.openxmlformats.org/officeDocument/2006/relationships/image" Target="../media/image77.jpe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esented by Mrs Brown...">
            <a:extLst>
              <a:ext uri="{FF2B5EF4-FFF2-40B4-BE49-F238E27FC236}">
                <a16:creationId xmlns:a16="http://schemas.microsoft.com/office/drawing/2014/main" xmlns="" id="{5D583A99-65CB-4738-A346-6CE73CF6A2DA}"/>
              </a:ext>
            </a:extLst>
          </p:cNvPr>
          <p:cNvSpPr>
            <a:spLocks noGrp="1"/>
          </p:cNvSpPr>
          <p:nvPr>
            <p:ph type="subTitle" idx="4294967295"/>
          </p:nvPr>
        </p:nvSpPr>
        <p:spPr>
          <a:xfrm>
            <a:off x="3852440" y="5540045"/>
            <a:ext cx="3895288" cy="436695"/>
          </a:xfrm>
          <a:prstGeom prst="roundRect">
            <a:avLst/>
          </a:prstGeom>
          <a:solidFill>
            <a:srgbClr val="DB3987"/>
          </a:solidFill>
        </p:spPr>
        <p:txBody>
          <a:bodyPr wrap="square" lIns="108000" tIns="72000" rIns="108000" bIns="72000">
            <a:spAutoFit/>
          </a:bodyPr>
          <a:lstStyle/>
          <a:p>
            <a:pPr marL="0" indent="0" algn="ctr">
              <a:buNone/>
            </a:pPr>
            <a:r>
              <a:rPr lang="en-GB" sz="1800" dirty="0">
                <a:solidFill>
                  <a:schemeClr val="bg1"/>
                </a:solidFill>
              </a:rPr>
              <a:t>Presented by [insert class name]</a:t>
            </a:r>
          </a:p>
        </p:txBody>
      </p:sp>
      <p:sp>
        <p:nvSpPr>
          <p:cNvPr id="31" name="20. Blue light 4"/>
          <p:cNvSpPr/>
          <p:nvPr/>
        </p:nvSpPr>
        <p:spPr>
          <a:xfrm>
            <a:off x="430409" y="1866374"/>
            <a:ext cx="287664" cy="271682"/>
          </a:xfrm>
          <a:prstGeom prst="ellipse">
            <a:avLst/>
          </a:prstGeom>
          <a:solidFill>
            <a:srgbClr val="00A9DC"/>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19. Pink light 4"/>
          <p:cNvSpPr/>
          <p:nvPr/>
        </p:nvSpPr>
        <p:spPr>
          <a:xfrm>
            <a:off x="430409" y="3293160"/>
            <a:ext cx="287664" cy="271682"/>
          </a:xfrm>
          <a:prstGeom prst="ellipse">
            <a:avLst/>
          </a:prstGeom>
          <a:solidFill>
            <a:srgbClr val="DB3987"/>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18. Green light 4"/>
          <p:cNvSpPr/>
          <p:nvPr/>
        </p:nvSpPr>
        <p:spPr>
          <a:xfrm>
            <a:off x="430409" y="4719946"/>
            <a:ext cx="287664" cy="271682"/>
          </a:xfrm>
          <a:prstGeom prst="ellipse">
            <a:avLst/>
          </a:prstGeom>
          <a:solidFill>
            <a:srgbClr val="15A748"/>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17. Red light 4"/>
          <p:cNvSpPr/>
          <p:nvPr/>
        </p:nvSpPr>
        <p:spPr>
          <a:xfrm>
            <a:off x="430409" y="6146731"/>
            <a:ext cx="287664" cy="287664"/>
          </a:xfrm>
          <a:prstGeom prst="ellipse">
            <a:avLst/>
          </a:prstGeom>
          <a:solidFill>
            <a:srgbClr val="D9222A"/>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27" name="16. Orange light 4"/>
          <p:cNvSpPr/>
          <p:nvPr/>
        </p:nvSpPr>
        <p:spPr>
          <a:xfrm>
            <a:off x="1762995" y="6146731"/>
            <a:ext cx="287664" cy="287664"/>
          </a:xfrm>
          <a:prstGeom prst="ellipse">
            <a:avLst/>
          </a:prstGeom>
          <a:solidFill>
            <a:srgbClr val="E57136"/>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25" name="15. Blue light 3"/>
          <p:cNvSpPr/>
          <p:nvPr/>
        </p:nvSpPr>
        <p:spPr>
          <a:xfrm>
            <a:off x="3095581" y="6146731"/>
            <a:ext cx="287664" cy="287664"/>
          </a:xfrm>
          <a:prstGeom prst="ellipse">
            <a:avLst/>
          </a:prstGeom>
          <a:solidFill>
            <a:srgbClr val="00A9DC"/>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24" name="14. Pink light 3"/>
          <p:cNvSpPr/>
          <p:nvPr/>
        </p:nvSpPr>
        <p:spPr>
          <a:xfrm>
            <a:off x="4428167" y="6162713"/>
            <a:ext cx="287664" cy="271682"/>
          </a:xfrm>
          <a:prstGeom prst="ellipse">
            <a:avLst/>
          </a:prstGeom>
          <a:solidFill>
            <a:srgbClr val="DB3987"/>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23" name="13. Green light 3"/>
          <p:cNvSpPr/>
          <p:nvPr/>
        </p:nvSpPr>
        <p:spPr>
          <a:xfrm>
            <a:off x="5760753" y="6162713"/>
            <a:ext cx="287664" cy="271682"/>
          </a:xfrm>
          <a:prstGeom prst="ellipse">
            <a:avLst/>
          </a:prstGeom>
          <a:solidFill>
            <a:srgbClr val="15A748"/>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22" name="12. Red light 3"/>
          <p:cNvSpPr/>
          <p:nvPr/>
        </p:nvSpPr>
        <p:spPr>
          <a:xfrm>
            <a:off x="7093339" y="6162713"/>
            <a:ext cx="287664" cy="271682"/>
          </a:xfrm>
          <a:prstGeom prst="ellipse">
            <a:avLst/>
          </a:prstGeom>
          <a:solidFill>
            <a:srgbClr val="D9222A"/>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21" name="11. Orange light 3"/>
          <p:cNvSpPr/>
          <p:nvPr/>
        </p:nvSpPr>
        <p:spPr>
          <a:xfrm>
            <a:off x="8425927" y="6146731"/>
            <a:ext cx="287664" cy="287664"/>
          </a:xfrm>
          <a:prstGeom prst="ellipse">
            <a:avLst/>
          </a:prstGeom>
          <a:solidFill>
            <a:srgbClr val="E57136"/>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20" name="10. Blue light 2"/>
          <p:cNvSpPr/>
          <p:nvPr/>
        </p:nvSpPr>
        <p:spPr>
          <a:xfrm>
            <a:off x="8425927" y="4713952"/>
            <a:ext cx="287664" cy="287664"/>
          </a:xfrm>
          <a:prstGeom prst="ellipse">
            <a:avLst/>
          </a:prstGeom>
          <a:solidFill>
            <a:srgbClr val="00A9DC"/>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9. Pink light 2"/>
          <p:cNvSpPr/>
          <p:nvPr/>
        </p:nvSpPr>
        <p:spPr>
          <a:xfrm>
            <a:off x="8425927" y="3281173"/>
            <a:ext cx="287664" cy="287664"/>
          </a:xfrm>
          <a:prstGeom prst="ellipse">
            <a:avLst/>
          </a:prstGeom>
          <a:solidFill>
            <a:srgbClr val="DB3987"/>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8. Green light 2"/>
          <p:cNvSpPr/>
          <p:nvPr/>
        </p:nvSpPr>
        <p:spPr>
          <a:xfrm>
            <a:off x="8425927" y="1848394"/>
            <a:ext cx="287664" cy="287664"/>
          </a:xfrm>
          <a:prstGeom prst="ellipse">
            <a:avLst/>
          </a:prstGeom>
          <a:solidFill>
            <a:srgbClr val="15A748"/>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7. Red light 2"/>
          <p:cNvSpPr/>
          <p:nvPr/>
        </p:nvSpPr>
        <p:spPr>
          <a:xfrm>
            <a:off x="8425927" y="431597"/>
            <a:ext cx="287664" cy="271682"/>
          </a:xfrm>
          <a:prstGeom prst="ellipse">
            <a:avLst/>
          </a:prstGeom>
          <a:solidFill>
            <a:srgbClr val="D9222A"/>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6. Orange light 2"/>
          <p:cNvSpPr/>
          <p:nvPr/>
        </p:nvSpPr>
        <p:spPr>
          <a:xfrm>
            <a:off x="7093339" y="431597"/>
            <a:ext cx="287664" cy="271682"/>
          </a:xfrm>
          <a:prstGeom prst="ellipse">
            <a:avLst/>
          </a:prstGeom>
          <a:solidFill>
            <a:srgbClr val="E57136"/>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 Blue light 1"/>
          <p:cNvSpPr/>
          <p:nvPr/>
        </p:nvSpPr>
        <p:spPr>
          <a:xfrm>
            <a:off x="5760753" y="431597"/>
            <a:ext cx="287664" cy="271682"/>
          </a:xfrm>
          <a:prstGeom prst="ellipse">
            <a:avLst/>
          </a:prstGeom>
          <a:solidFill>
            <a:srgbClr val="00A9DC"/>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4. Pink light 1"/>
          <p:cNvSpPr/>
          <p:nvPr/>
        </p:nvSpPr>
        <p:spPr>
          <a:xfrm>
            <a:off x="4428167" y="423606"/>
            <a:ext cx="287664" cy="287664"/>
          </a:xfrm>
          <a:prstGeom prst="ellipse">
            <a:avLst/>
          </a:prstGeom>
          <a:solidFill>
            <a:srgbClr val="DB3987"/>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3. Green light 2"/>
          <p:cNvSpPr/>
          <p:nvPr/>
        </p:nvSpPr>
        <p:spPr>
          <a:xfrm>
            <a:off x="3095581" y="423606"/>
            <a:ext cx="287664" cy="287664"/>
          </a:xfrm>
          <a:prstGeom prst="ellipse">
            <a:avLst/>
          </a:prstGeom>
          <a:solidFill>
            <a:srgbClr val="15A748"/>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2. Red light 1"/>
          <p:cNvSpPr/>
          <p:nvPr/>
        </p:nvSpPr>
        <p:spPr>
          <a:xfrm>
            <a:off x="1762995" y="423606"/>
            <a:ext cx="287664" cy="287664"/>
          </a:xfrm>
          <a:prstGeom prst="ellipse">
            <a:avLst/>
          </a:prstGeom>
          <a:solidFill>
            <a:srgbClr val="D9222A"/>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1. Orange light 1"/>
          <p:cNvSpPr/>
          <p:nvPr/>
        </p:nvSpPr>
        <p:spPr>
          <a:xfrm>
            <a:off x="430409" y="423606"/>
            <a:ext cx="287664" cy="287664"/>
          </a:xfrm>
          <a:prstGeom prst="ellipse">
            <a:avLst/>
          </a:prstGeom>
          <a:solidFill>
            <a:srgbClr val="E57136"/>
          </a:solidFill>
          <a:ln w="15875">
            <a:noFill/>
          </a:ln>
          <a:effectLst>
            <a:glow rad="139700">
              <a:schemeClr val="bg1">
                <a:alpha val="50000"/>
              </a:schemeClr>
            </a:glow>
            <a:softEdge rad="0"/>
          </a:effectLst>
          <a:scene3d>
            <a:camera prst="orthographicFront"/>
            <a:lightRig rig="threePt" dir="t"/>
          </a:scene3d>
          <a:sp3d prstMaterial="metal">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D9222A"/>
              </a:solidFill>
            </a:endParaRPr>
          </a:p>
        </p:txBody>
      </p:sp>
      <p:pic>
        <p:nvPicPr>
          <p:cNvPr id="33" name="The snacking show"/>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41979" y="1049284"/>
            <a:ext cx="4516210" cy="4286101"/>
          </a:xfrm>
          <a:prstGeom prst="rect">
            <a:avLst/>
          </a:prstGeom>
        </p:spPr>
      </p:pic>
      <p:pic>
        <p:nvPicPr>
          <p:cNvPr id="34" name="Host"/>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13189" y="2928158"/>
            <a:ext cx="2915556" cy="3766311"/>
          </a:xfrm>
          <a:prstGeom prst="rect">
            <a:avLst/>
          </a:prstGeom>
        </p:spPr>
      </p:pic>
      <p:pic>
        <p:nvPicPr>
          <p:cNvPr id="2" name="Welcome to"/>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84776" y="1190966"/>
            <a:ext cx="3310128" cy="1487424"/>
          </a:xfrm>
          <a:prstGeom prst="rect">
            <a:avLst/>
          </a:prstGeom>
        </p:spPr>
      </p:pic>
    </p:spTree>
    <p:extLst>
      <p:ext uri="{BB962C8B-B14F-4D97-AF65-F5344CB8AC3E}">
        <p14:creationId xmlns:p14="http://schemas.microsoft.com/office/powerpoint/2010/main" val="46727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Roll and Crash.wav"/>
                                        </p:tgtEl>
                                      </p:cMediaNode>
                                    </p:audio>
                                  </p:subTnLst>
                                </p:cTn>
                              </p:par>
                            </p:childTnLst>
                          </p:cTn>
                        </p:par>
                        <p:par>
                          <p:cTn id="9" fill="hold">
                            <p:stCondLst>
                              <p:cond delay="500"/>
                            </p:stCondLst>
                            <p:childTnLst>
                              <p:par>
                                <p:cTn id="10" presetID="10" presetClass="entr" presetSubtype="0" fill="hold" grpId="1"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750"/>
                                        <p:tgtEl>
                                          <p:spTgt spid="11"/>
                                        </p:tgtEl>
                                      </p:cBhvr>
                                    </p:animEffect>
                                  </p:childTnLst>
                                </p:cTn>
                              </p:par>
                              <p:par>
                                <p:cTn id="13" presetID="10" presetClass="exit" presetSubtype="0" repeatCount="indefinite" fill="hold" grpId="0" nodeType="withEffect">
                                  <p:stCondLst>
                                    <p:cond delay="0"/>
                                  </p:stCondLst>
                                  <p:endCondLst>
                                    <p:cond evt="onNext" delay="0">
                                      <p:tgtEl>
                                        <p:sldTgt/>
                                      </p:tgtEl>
                                    </p:cond>
                                  </p:endCondLst>
                                  <p:childTnLst>
                                    <p:animEffect transition="out" filter="fade">
                                      <p:cBhvr>
                                        <p:cTn id="14" dur="750"/>
                                        <p:tgtEl>
                                          <p:spTgt spid="11"/>
                                        </p:tgtEl>
                                      </p:cBhvr>
                                    </p:animEffect>
                                    <p:set>
                                      <p:cBhvr>
                                        <p:cTn id="15" dur="1" fill="hold">
                                          <p:stCondLst>
                                            <p:cond delay="749"/>
                                          </p:stCondLst>
                                        </p:cTn>
                                        <p:tgtEl>
                                          <p:spTgt spid="11"/>
                                        </p:tgtEl>
                                        <p:attrNameLst>
                                          <p:attrName>style.visibility</p:attrName>
                                        </p:attrNameLst>
                                      </p:cBhvr>
                                      <p:to>
                                        <p:strVal val="hidden"/>
                                      </p:to>
                                    </p:set>
                                  </p:childTnLst>
                                </p:cTn>
                              </p:par>
                              <p:par>
                                <p:cTn id="16" presetID="10" presetClass="entr" presetSubtype="0" fill="hold" grpId="1" nodeType="withEffect">
                                  <p:stCondLst>
                                    <p:cond delay="1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750"/>
                                        <p:tgtEl>
                                          <p:spTgt spid="12"/>
                                        </p:tgtEl>
                                      </p:cBhvr>
                                    </p:animEffect>
                                  </p:childTnLst>
                                </p:cTn>
                              </p:par>
                              <p:par>
                                <p:cTn id="19" presetID="10" presetClass="exit" presetSubtype="0" repeatCount="indefinite" fill="hold" grpId="0" nodeType="withEffect">
                                  <p:stCondLst>
                                    <p:cond delay="100"/>
                                  </p:stCondLst>
                                  <p:endCondLst>
                                    <p:cond evt="onNext" delay="0">
                                      <p:tgtEl>
                                        <p:sldTgt/>
                                      </p:tgtEl>
                                    </p:cond>
                                  </p:endCondLst>
                                  <p:childTnLst>
                                    <p:animEffect transition="out" filter="fade">
                                      <p:cBhvr>
                                        <p:cTn id="20" dur="750"/>
                                        <p:tgtEl>
                                          <p:spTgt spid="12"/>
                                        </p:tgtEl>
                                      </p:cBhvr>
                                    </p:animEffect>
                                    <p:set>
                                      <p:cBhvr>
                                        <p:cTn id="21" dur="1" fill="hold">
                                          <p:stCondLst>
                                            <p:cond delay="749"/>
                                          </p:stCondLst>
                                        </p:cTn>
                                        <p:tgtEl>
                                          <p:spTgt spid="12"/>
                                        </p:tgtEl>
                                        <p:attrNameLst>
                                          <p:attrName>style.visibility</p:attrName>
                                        </p:attrNameLst>
                                      </p:cBhvr>
                                      <p:to>
                                        <p:strVal val="hidden"/>
                                      </p:to>
                                    </p:set>
                                  </p:childTnLst>
                                </p:cTn>
                              </p:par>
                              <p:par>
                                <p:cTn id="22" presetID="10" presetClass="entr" presetSubtype="0" fill="hold" grpId="1" nodeType="withEffect">
                                  <p:stCondLst>
                                    <p:cond delay="20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750"/>
                                        <p:tgtEl>
                                          <p:spTgt spid="13"/>
                                        </p:tgtEl>
                                      </p:cBhvr>
                                    </p:animEffect>
                                  </p:childTnLst>
                                </p:cTn>
                              </p:par>
                              <p:par>
                                <p:cTn id="25" presetID="10" presetClass="exit" presetSubtype="0" repeatCount="indefinite" fill="hold" grpId="0" nodeType="withEffect">
                                  <p:stCondLst>
                                    <p:cond delay="200"/>
                                  </p:stCondLst>
                                  <p:endCondLst>
                                    <p:cond evt="onNext" delay="0">
                                      <p:tgtEl>
                                        <p:sldTgt/>
                                      </p:tgtEl>
                                    </p:cond>
                                  </p:endCondLst>
                                  <p:childTnLst>
                                    <p:animEffect transition="out" filter="fade">
                                      <p:cBhvr>
                                        <p:cTn id="26" dur="750"/>
                                        <p:tgtEl>
                                          <p:spTgt spid="13"/>
                                        </p:tgtEl>
                                      </p:cBhvr>
                                    </p:animEffect>
                                    <p:set>
                                      <p:cBhvr>
                                        <p:cTn id="27" dur="1" fill="hold">
                                          <p:stCondLst>
                                            <p:cond delay="749"/>
                                          </p:stCondLst>
                                        </p:cTn>
                                        <p:tgtEl>
                                          <p:spTgt spid="13"/>
                                        </p:tgtEl>
                                        <p:attrNameLst>
                                          <p:attrName>style.visibility</p:attrName>
                                        </p:attrNameLst>
                                      </p:cBhvr>
                                      <p:to>
                                        <p:strVal val="hidden"/>
                                      </p:to>
                                    </p:set>
                                  </p:childTnLst>
                                </p:cTn>
                              </p:par>
                              <p:par>
                                <p:cTn id="28" presetID="10" presetClass="entr" presetSubtype="0" fill="hold" grpId="1" nodeType="withEffect">
                                  <p:stCondLst>
                                    <p:cond delay="30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750"/>
                                        <p:tgtEl>
                                          <p:spTgt spid="14"/>
                                        </p:tgtEl>
                                      </p:cBhvr>
                                    </p:animEffect>
                                  </p:childTnLst>
                                </p:cTn>
                              </p:par>
                              <p:par>
                                <p:cTn id="31" presetID="10" presetClass="exit" presetSubtype="0" repeatCount="indefinite" fill="hold" grpId="0" nodeType="withEffect">
                                  <p:stCondLst>
                                    <p:cond delay="300"/>
                                  </p:stCondLst>
                                  <p:endCondLst>
                                    <p:cond evt="onNext" delay="0">
                                      <p:tgtEl>
                                        <p:sldTgt/>
                                      </p:tgtEl>
                                    </p:cond>
                                  </p:endCondLst>
                                  <p:childTnLst>
                                    <p:animEffect transition="out" filter="fade">
                                      <p:cBhvr>
                                        <p:cTn id="32" dur="750"/>
                                        <p:tgtEl>
                                          <p:spTgt spid="14"/>
                                        </p:tgtEl>
                                      </p:cBhvr>
                                    </p:animEffect>
                                    <p:set>
                                      <p:cBhvr>
                                        <p:cTn id="33" dur="1" fill="hold">
                                          <p:stCondLst>
                                            <p:cond delay="749"/>
                                          </p:stCondLst>
                                        </p:cTn>
                                        <p:tgtEl>
                                          <p:spTgt spid="14"/>
                                        </p:tgtEl>
                                        <p:attrNameLst>
                                          <p:attrName>style.visibility</p:attrName>
                                        </p:attrNameLst>
                                      </p:cBhvr>
                                      <p:to>
                                        <p:strVal val="hidden"/>
                                      </p:to>
                                    </p:set>
                                  </p:childTnLst>
                                </p:cTn>
                              </p:par>
                              <p:par>
                                <p:cTn id="34" presetID="10" presetClass="entr" presetSubtype="0" fill="hold" grpId="1" nodeType="withEffect">
                                  <p:stCondLst>
                                    <p:cond delay="40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750"/>
                                        <p:tgtEl>
                                          <p:spTgt spid="15"/>
                                        </p:tgtEl>
                                      </p:cBhvr>
                                    </p:animEffect>
                                  </p:childTnLst>
                                </p:cTn>
                              </p:par>
                              <p:par>
                                <p:cTn id="37" presetID="10" presetClass="exit" presetSubtype="0" repeatCount="indefinite" fill="hold" grpId="0" nodeType="withEffect">
                                  <p:stCondLst>
                                    <p:cond delay="400"/>
                                  </p:stCondLst>
                                  <p:endCondLst>
                                    <p:cond evt="onNext" delay="0">
                                      <p:tgtEl>
                                        <p:sldTgt/>
                                      </p:tgtEl>
                                    </p:cond>
                                  </p:endCondLst>
                                  <p:childTnLst>
                                    <p:animEffect transition="out" filter="fade">
                                      <p:cBhvr>
                                        <p:cTn id="38" dur="750"/>
                                        <p:tgtEl>
                                          <p:spTgt spid="15"/>
                                        </p:tgtEl>
                                      </p:cBhvr>
                                    </p:animEffect>
                                    <p:set>
                                      <p:cBhvr>
                                        <p:cTn id="39" dur="1" fill="hold">
                                          <p:stCondLst>
                                            <p:cond delay="749"/>
                                          </p:stCondLst>
                                        </p:cTn>
                                        <p:tgtEl>
                                          <p:spTgt spid="15"/>
                                        </p:tgtEl>
                                        <p:attrNameLst>
                                          <p:attrName>style.visibility</p:attrName>
                                        </p:attrNameLst>
                                      </p:cBhvr>
                                      <p:to>
                                        <p:strVal val="hidden"/>
                                      </p:to>
                                    </p:set>
                                  </p:childTnLst>
                                </p:cTn>
                              </p:par>
                              <p:par>
                                <p:cTn id="40" presetID="10" presetClass="entr" presetSubtype="0" fill="hold" grpId="1" nodeType="withEffect">
                                  <p:stCondLst>
                                    <p:cond delay="50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750"/>
                                        <p:tgtEl>
                                          <p:spTgt spid="16"/>
                                        </p:tgtEl>
                                      </p:cBhvr>
                                    </p:animEffect>
                                  </p:childTnLst>
                                </p:cTn>
                              </p:par>
                              <p:par>
                                <p:cTn id="43" presetID="10" presetClass="exit" presetSubtype="0" repeatCount="indefinite" fill="hold" grpId="0" nodeType="withEffect">
                                  <p:stCondLst>
                                    <p:cond delay="500"/>
                                  </p:stCondLst>
                                  <p:endCondLst>
                                    <p:cond evt="onNext" delay="0">
                                      <p:tgtEl>
                                        <p:sldTgt/>
                                      </p:tgtEl>
                                    </p:cond>
                                  </p:endCondLst>
                                  <p:childTnLst>
                                    <p:animEffect transition="out" filter="fade">
                                      <p:cBhvr>
                                        <p:cTn id="44" dur="750"/>
                                        <p:tgtEl>
                                          <p:spTgt spid="16"/>
                                        </p:tgtEl>
                                      </p:cBhvr>
                                    </p:animEffect>
                                    <p:set>
                                      <p:cBhvr>
                                        <p:cTn id="45" dur="1" fill="hold">
                                          <p:stCondLst>
                                            <p:cond delay="749"/>
                                          </p:stCondLst>
                                        </p:cTn>
                                        <p:tgtEl>
                                          <p:spTgt spid="16"/>
                                        </p:tgtEl>
                                        <p:attrNameLst>
                                          <p:attrName>style.visibility</p:attrName>
                                        </p:attrNameLst>
                                      </p:cBhvr>
                                      <p:to>
                                        <p:strVal val="hidden"/>
                                      </p:to>
                                    </p:set>
                                  </p:childTnLst>
                                </p:cTn>
                              </p:par>
                              <p:par>
                                <p:cTn id="46" presetID="10" presetClass="entr" presetSubtype="0" fill="hold" grpId="1" nodeType="withEffect">
                                  <p:stCondLst>
                                    <p:cond delay="60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750"/>
                                        <p:tgtEl>
                                          <p:spTgt spid="17"/>
                                        </p:tgtEl>
                                      </p:cBhvr>
                                    </p:animEffect>
                                  </p:childTnLst>
                                </p:cTn>
                              </p:par>
                              <p:par>
                                <p:cTn id="49" presetID="10" presetClass="exit" presetSubtype="0" repeatCount="indefinite" fill="hold" grpId="0" nodeType="withEffect">
                                  <p:stCondLst>
                                    <p:cond delay="600"/>
                                  </p:stCondLst>
                                  <p:endCondLst>
                                    <p:cond evt="onNext" delay="0">
                                      <p:tgtEl>
                                        <p:sldTgt/>
                                      </p:tgtEl>
                                    </p:cond>
                                  </p:endCondLst>
                                  <p:childTnLst>
                                    <p:animEffect transition="out" filter="fade">
                                      <p:cBhvr>
                                        <p:cTn id="50" dur="750"/>
                                        <p:tgtEl>
                                          <p:spTgt spid="17"/>
                                        </p:tgtEl>
                                      </p:cBhvr>
                                    </p:animEffect>
                                    <p:set>
                                      <p:cBhvr>
                                        <p:cTn id="51" dur="1" fill="hold">
                                          <p:stCondLst>
                                            <p:cond delay="749"/>
                                          </p:stCondLst>
                                        </p:cTn>
                                        <p:tgtEl>
                                          <p:spTgt spid="17"/>
                                        </p:tgtEl>
                                        <p:attrNameLst>
                                          <p:attrName>style.visibility</p:attrName>
                                        </p:attrNameLst>
                                      </p:cBhvr>
                                      <p:to>
                                        <p:strVal val="hidden"/>
                                      </p:to>
                                    </p:set>
                                  </p:childTnLst>
                                </p:cTn>
                              </p:par>
                              <p:par>
                                <p:cTn id="52" presetID="10" presetClass="entr" presetSubtype="0" fill="hold" grpId="1" nodeType="withEffect">
                                  <p:stCondLst>
                                    <p:cond delay="70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750"/>
                                        <p:tgtEl>
                                          <p:spTgt spid="18"/>
                                        </p:tgtEl>
                                      </p:cBhvr>
                                    </p:animEffect>
                                  </p:childTnLst>
                                </p:cTn>
                              </p:par>
                              <p:par>
                                <p:cTn id="55" presetID="10" presetClass="exit" presetSubtype="0" repeatCount="indefinite" fill="hold" grpId="0" nodeType="withEffect">
                                  <p:stCondLst>
                                    <p:cond delay="700"/>
                                  </p:stCondLst>
                                  <p:endCondLst>
                                    <p:cond evt="onNext" delay="0">
                                      <p:tgtEl>
                                        <p:sldTgt/>
                                      </p:tgtEl>
                                    </p:cond>
                                  </p:endCondLst>
                                  <p:childTnLst>
                                    <p:animEffect transition="out" filter="fade">
                                      <p:cBhvr>
                                        <p:cTn id="56" dur="750"/>
                                        <p:tgtEl>
                                          <p:spTgt spid="18"/>
                                        </p:tgtEl>
                                      </p:cBhvr>
                                    </p:animEffect>
                                    <p:set>
                                      <p:cBhvr>
                                        <p:cTn id="57" dur="1" fill="hold">
                                          <p:stCondLst>
                                            <p:cond delay="749"/>
                                          </p:stCondLst>
                                        </p:cTn>
                                        <p:tgtEl>
                                          <p:spTgt spid="18"/>
                                        </p:tgtEl>
                                        <p:attrNameLst>
                                          <p:attrName>style.visibility</p:attrName>
                                        </p:attrNameLst>
                                      </p:cBhvr>
                                      <p:to>
                                        <p:strVal val="hidden"/>
                                      </p:to>
                                    </p:set>
                                  </p:childTnLst>
                                </p:cTn>
                              </p:par>
                              <p:par>
                                <p:cTn id="58" presetID="10" presetClass="entr" presetSubtype="0" fill="hold" grpId="1" nodeType="withEffect">
                                  <p:stCondLst>
                                    <p:cond delay="80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750"/>
                                        <p:tgtEl>
                                          <p:spTgt spid="19"/>
                                        </p:tgtEl>
                                      </p:cBhvr>
                                    </p:animEffect>
                                  </p:childTnLst>
                                </p:cTn>
                              </p:par>
                              <p:par>
                                <p:cTn id="61" presetID="10" presetClass="exit" presetSubtype="0" repeatCount="indefinite" fill="hold" grpId="0" nodeType="withEffect">
                                  <p:stCondLst>
                                    <p:cond delay="800"/>
                                  </p:stCondLst>
                                  <p:endCondLst>
                                    <p:cond evt="onNext" delay="0">
                                      <p:tgtEl>
                                        <p:sldTgt/>
                                      </p:tgtEl>
                                    </p:cond>
                                  </p:endCondLst>
                                  <p:childTnLst>
                                    <p:animEffect transition="out" filter="fade">
                                      <p:cBhvr>
                                        <p:cTn id="62" dur="750"/>
                                        <p:tgtEl>
                                          <p:spTgt spid="19"/>
                                        </p:tgtEl>
                                      </p:cBhvr>
                                    </p:animEffect>
                                    <p:set>
                                      <p:cBhvr>
                                        <p:cTn id="63" dur="1" fill="hold">
                                          <p:stCondLst>
                                            <p:cond delay="749"/>
                                          </p:stCondLst>
                                        </p:cTn>
                                        <p:tgtEl>
                                          <p:spTgt spid="19"/>
                                        </p:tgtEl>
                                        <p:attrNameLst>
                                          <p:attrName>style.visibility</p:attrName>
                                        </p:attrNameLst>
                                      </p:cBhvr>
                                      <p:to>
                                        <p:strVal val="hidden"/>
                                      </p:to>
                                    </p:set>
                                  </p:childTnLst>
                                </p:cTn>
                              </p:par>
                              <p:par>
                                <p:cTn id="64" presetID="10" presetClass="entr" presetSubtype="0" fill="hold" grpId="1" nodeType="withEffect">
                                  <p:stCondLst>
                                    <p:cond delay="90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750"/>
                                        <p:tgtEl>
                                          <p:spTgt spid="20"/>
                                        </p:tgtEl>
                                      </p:cBhvr>
                                    </p:animEffect>
                                  </p:childTnLst>
                                </p:cTn>
                              </p:par>
                              <p:par>
                                <p:cTn id="67" presetID="10" presetClass="exit" presetSubtype="0" repeatCount="indefinite" fill="hold" grpId="0" nodeType="withEffect">
                                  <p:stCondLst>
                                    <p:cond delay="900"/>
                                  </p:stCondLst>
                                  <p:endCondLst>
                                    <p:cond evt="onNext" delay="0">
                                      <p:tgtEl>
                                        <p:sldTgt/>
                                      </p:tgtEl>
                                    </p:cond>
                                  </p:endCondLst>
                                  <p:childTnLst>
                                    <p:animEffect transition="out" filter="fade">
                                      <p:cBhvr>
                                        <p:cTn id="68" dur="750"/>
                                        <p:tgtEl>
                                          <p:spTgt spid="20"/>
                                        </p:tgtEl>
                                      </p:cBhvr>
                                    </p:animEffect>
                                    <p:set>
                                      <p:cBhvr>
                                        <p:cTn id="69" dur="1" fill="hold">
                                          <p:stCondLst>
                                            <p:cond delay="749"/>
                                          </p:stCondLst>
                                        </p:cTn>
                                        <p:tgtEl>
                                          <p:spTgt spid="20"/>
                                        </p:tgtEl>
                                        <p:attrNameLst>
                                          <p:attrName>style.visibility</p:attrName>
                                        </p:attrNameLst>
                                      </p:cBhvr>
                                      <p:to>
                                        <p:strVal val="hidden"/>
                                      </p:to>
                                    </p:set>
                                  </p:childTnLst>
                                </p:cTn>
                              </p:par>
                              <p:par>
                                <p:cTn id="70" presetID="10" presetClass="entr" presetSubtype="0" fill="hold" grpId="1"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750"/>
                                        <p:tgtEl>
                                          <p:spTgt spid="21"/>
                                        </p:tgtEl>
                                      </p:cBhvr>
                                    </p:animEffect>
                                  </p:childTnLst>
                                </p:cTn>
                              </p:par>
                              <p:par>
                                <p:cTn id="73" presetID="10" presetClass="exit" presetSubtype="0" repeatCount="indefinite" fill="hold" grpId="0" nodeType="withEffect">
                                  <p:stCondLst>
                                    <p:cond delay="0"/>
                                  </p:stCondLst>
                                  <p:endCondLst>
                                    <p:cond evt="onNext" delay="0">
                                      <p:tgtEl>
                                        <p:sldTgt/>
                                      </p:tgtEl>
                                    </p:cond>
                                  </p:endCondLst>
                                  <p:childTnLst>
                                    <p:animEffect transition="out" filter="fade">
                                      <p:cBhvr>
                                        <p:cTn id="74" dur="750"/>
                                        <p:tgtEl>
                                          <p:spTgt spid="21"/>
                                        </p:tgtEl>
                                      </p:cBhvr>
                                    </p:animEffect>
                                    <p:set>
                                      <p:cBhvr>
                                        <p:cTn id="75" dur="1" fill="hold">
                                          <p:stCondLst>
                                            <p:cond delay="749"/>
                                          </p:stCondLst>
                                        </p:cTn>
                                        <p:tgtEl>
                                          <p:spTgt spid="21"/>
                                        </p:tgtEl>
                                        <p:attrNameLst>
                                          <p:attrName>style.visibility</p:attrName>
                                        </p:attrNameLst>
                                      </p:cBhvr>
                                      <p:to>
                                        <p:strVal val="hidden"/>
                                      </p:to>
                                    </p:set>
                                  </p:childTnLst>
                                </p:cTn>
                              </p:par>
                              <p:par>
                                <p:cTn id="76" presetID="10" presetClass="entr" presetSubtype="0" fill="hold" grpId="1" nodeType="withEffect">
                                  <p:stCondLst>
                                    <p:cond delay="100"/>
                                  </p:stCondLst>
                                  <p:childTnLst>
                                    <p:set>
                                      <p:cBhvr>
                                        <p:cTn id="77" dur="1" fill="hold">
                                          <p:stCondLst>
                                            <p:cond delay="0"/>
                                          </p:stCondLst>
                                        </p:cTn>
                                        <p:tgtEl>
                                          <p:spTgt spid="22"/>
                                        </p:tgtEl>
                                        <p:attrNameLst>
                                          <p:attrName>style.visibility</p:attrName>
                                        </p:attrNameLst>
                                      </p:cBhvr>
                                      <p:to>
                                        <p:strVal val="visible"/>
                                      </p:to>
                                    </p:set>
                                    <p:animEffect transition="in" filter="fade">
                                      <p:cBhvr>
                                        <p:cTn id="78" dur="750"/>
                                        <p:tgtEl>
                                          <p:spTgt spid="22"/>
                                        </p:tgtEl>
                                      </p:cBhvr>
                                    </p:animEffect>
                                  </p:childTnLst>
                                </p:cTn>
                              </p:par>
                              <p:par>
                                <p:cTn id="79" presetID="10" presetClass="exit" presetSubtype="0" repeatCount="indefinite" fill="hold" grpId="0" nodeType="withEffect">
                                  <p:stCondLst>
                                    <p:cond delay="100"/>
                                  </p:stCondLst>
                                  <p:endCondLst>
                                    <p:cond evt="onNext" delay="0">
                                      <p:tgtEl>
                                        <p:sldTgt/>
                                      </p:tgtEl>
                                    </p:cond>
                                  </p:endCondLst>
                                  <p:childTnLst>
                                    <p:animEffect transition="out" filter="fade">
                                      <p:cBhvr>
                                        <p:cTn id="80" dur="750"/>
                                        <p:tgtEl>
                                          <p:spTgt spid="22"/>
                                        </p:tgtEl>
                                      </p:cBhvr>
                                    </p:animEffect>
                                    <p:set>
                                      <p:cBhvr>
                                        <p:cTn id="81" dur="1" fill="hold">
                                          <p:stCondLst>
                                            <p:cond delay="749"/>
                                          </p:stCondLst>
                                        </p:cTn>
                                        <p:tgtEl>
                                          <p:spTgt spid="22"/>
                                        </p:tgtEl>
                                        <p:attrNameLst>
                                          <p:attrName>style.visibility</p:attrName>
                                        </p:attrNameLst>
                                      </p:cBhvr>
                                      <p:to>
                                        <p:strVal val="hidden"/>
                                      </p:to>
                                    </p:set>
                                  </p:childTnLst>
                                </p:cTn>
                              </p:par>
                              <p:par>
                                <p:cTn id="82" presetID="10" presetClass="entr" presetSubtype="0" fill="hold" grpId="1" nodeType="withEffect">
                                  <p:stCondLst>
                                    <p:cond delay="200"/>
                                  </p:stCondLst>
                                  <p:childTnLst>
                                    <p:set>
                                      <p:cBhvr>
                                        <p:cTn id="83" dur="1" fill="hold">
                                          <p:stCondLst>
                                            <p:cond delay="0"/>
                                          </p:stCondLst>
                                        </p:cTn>
                                        <p:tgtEl>
                                          <p:spTgt spid="23"/>
                                        </p:tgtEl>
                                        <p:attrNameLst>
                                          <p:attrName>style.visibility</p:attrName>
                                        </p:attrNameLst>
                                      </p:cBhvr>
                                      <p:to>
                                        <p:strVal val="visible"/>
                                      </p:to>
                                    </p:set>
                                    <p:animEffect transition="in" filter="fade">
                                      <p:cBhvr>
                                        <p:cTn id="84" dur="750"/>
                                        <p:tgtEl>
                                          <p:spTgt spid="23"/>
                                        </p:tgtEl>
                                      </p:cBhvr>
                                    </p:animEffect>
                                  </p:childTnLst>
                                </p:cTn>
                              </p:par>
                              <p:par>
                                <p:cTn id="85" presetID="10" presetClass="exit" presetSubtype="0" repeatCount="indefinite" fill="hold" grpId="0" nodeType="withEffect">
                                  <p:stCondLst>
                                    <p:cond delay="200"/>
                                  </p:stCondLst>
                                  <p:endCondLst>
                                    <p:cond evt="onNext" delay="0">
                                      <p:tgtEl>
                                        <p:sldTgt/>
                                      </p:tgtEl>
                                    </p:cond>
                                  </p:endCondLst>
                                  <p:childTnLst>
                                    <p:animEffect transition="out" filter="fade">
                                      <p:cBhvr>
                                        <p:cTn id="86" dur="750"/>
                                        <p:tgtEl>
                                          <p:spTgt spid="23"/>
                                        </p:tgtEl>
                                      </p:cBhvr>
                                    </p:animEffect>
                                    <p:set>
                                      <p:cBhvr>
                                        <p:cTn id="87" dur="1" fill="hold">
                                          <p:stCondLst>
                                            <p:cond delay="749"/>
                                          </p:stCondLst>
                                        </p:cTn>
                                        <p:tgtEl>
                                          <p:spTgt spid="23"/>
                                        </p:tgtEl>
                                        <p:attrNameLst>
                                          <p:attrName>style.visibility</p:attrName>
                                        </p:attrNameLst>
                                      </p:cBhvr>
                                      <p:to>
                                        <p:strVal val="hidden"/>
                                      </p:to>
                                    </p:set>
                                  </p:childTnLst>
                                </p:cTn>
                              </p:par>
                              <p:par>
                                <p:cTn id="88" presetID="10" presetClass="entr" presetSubtype="0" fill="hold" grpId="1" nodeType="withEffect">
                                  <p:stCondLst>
                                    <p:cond delay="300"/>
                                  </p:stCondLst>
                                  <p:childTnLst>
                                    <p:set>
                                      <p:cBhvr>
                                        <p:cTn id="89" dur="1" fill="hold">
                                          <p:stCondLst>
                                            <p:cond delay="0"/>
                                          </p:stCondLst>
                                        </p:cTn>
                                        <p:tgtEl>
                                          <p:spTgt spid="24"/>
                                        </p:tgtEl>
                                        <p:attrNameLst>
                                          <p:attrName>style.visibility</p:attrName>
                                        </p:attrNameLst>
                                      </p:cBhvr>
                                      <p:to>
                                        <p:strVal val="visible"/>
                                      </p:to>
                                    </p:set>
                                    <p:animEffect transition="in" filter="fade">
                                      <p:cBhvr>
                                        <p:cTn id="90" dur="750"/>
                                        <p:tgtEl>
                                          <p:spTgt spid="24"/>
                                        </p:tgtEl>
                                      </p:cBhvr>
                                    </p:animEffect>
                                  </p:childTnLst>
                                </p:cTn>
                              </p:par>
                              <p:par>
                                <p:cTn id="91" presetID="10" presetClass="exit" presetSubtype="0" repeatCount="indefinite" fill="hold" grpId="0" nodeType="withEffect">
                                  <p:stCondLst>
                                    <p:cond delay="300"/>
                                  </p:stCondLst>
                                  <p:endCondLst>
                                    <p:cond evt="onNext" delay="0">
                                      <p:tgtEl>
                                        <p:sldTgt/>
                                      </p:tgtEl>
                                    </p:cond>
                                  </p:endCondLst>
                                  <p:childTnLst>
                                    <p:animEffect transition="out" filter="fade">
                                      <p:cBhvr>
                                        <p:cTn id="92" dur="750"/>
                                        <p:tgtEl>
                                          <p:spTgt spid="24"/>
                                        </p:tgtEl>
                                      </p:cBhvr>
                                    </p:animEffect>
                                    <p:set>
                                      <p:cBhvr>
                                        <p:cTn id="93" dur="1" fill="hold">
                                          <p:stCondLst>
                                            <p:cond delay="749"/>
                                          </p:stCondLst>
                                        </p:cTn>
                                        <p:tgtEl>
                                          <p:spTgt spid="24"/>
                                        </p:tgtEl>
                                        <p:attrNameLst>
                                          <p:attrName>style.visibility</p:attrName>
                                        </p:attrNameLst>
                                      </p:cBhvr>
                                      <p:to>
                                        <p:strVal val="hidden"/>
                                      </p:to>
                                    </p:set>
                                  </p:childTnLst>
                                </p:cTn>
                              </p:par>
                              <p:par>
                                <p:cTn id="94" presetID="10" presetClass="entr" presetSubtype="0" fill="hold" grpId="1" nodeType="withEffect">
                                  <p:stCondLst>
                                    <p:cond delay="400"/>
                                  </p:stCondLst>
                                  <p:childTnLst>
                                    <p:set>
                                      <p:cBhvr>
                                        <p:cTn id="95" dur="1" fill="hold">
                                          <p:stCondLst>
                                            <p:cond delay="0"/>
                                          </p:stCondLst>
                                        </p:cTn>
                                        <p:tgtEl>
                                          <p:spTgt spid="25"/>
                                        </p:tgtEl>
                                        <p:attrNameLst>
                                          <p:attrName>style.visibility</p:attrName>
                                        </p:attrNameLst>
                                      </p:cBhvr>
                                      <p:to>
                                        <p:strVal val="visible"/>
                                      </p:to>
                                    </p:set>
                                    <p:animEffect transition="in" filter="fade">
                                      <p:cBhvr>
                                        <p:cTn id="96" dur="750"/>
                                        <p:tgtEl>
                                          <p:spTgt spid="25"/>
                                        </p:tgtEl>
                                      </p:cBhvr>
                                    </p:animEffect>
                                  </p:childTnLst>
                                </p:cTn>
                              </p:par>
                              <p:par>
                                <p:cTn id="97" presetID="10" presetClass="exit" presetSubtype="0" repeatCount="indefinite" fill="hold" grpId="0" nodeType="withEffect">
                                  <p:stCondLst>
                                    <p:cond delay="400"/>
                                  </p:stCondLst>
                                  <p:endCondLst>
                                    <p:cond evt="onNext" delay="0">
                                      <p:tgtEl>
                                        <p:sldTgt/>
                                      </p:tgtEl>
                                    </p:cond>
                                  </p:endCondLst>
                                  <p:childTnLst>
                                    <p:animEffect transition="out" filter="fade">
                                      <p:cBhvr>
                                        <p:cTn id="98" dur="750"/>
                                        <p:tgtEl>
                                          <p:spTgt spid="25"/>
                                        </p:tgtEl>
                                      </p:cBhvr>
                                    </p:animEffect>
                                    <p:set>
                                      <p:cBhvr>
                                        <p:cTn id="99" dur="1" fill="hold">
                                          <p:stCondLst>
                                            <p:cond delay="749"/>
                                          </p:stCondLst>
                                        </p:cTn>
                                        <p:tgtEl>
                                          <p:spTgt spid="25"/>
                                        </p:tgtEl>
                                        <p:attrNameLst>
                                          <p:attrName>style.visibility</p:attrName>
                                        </p:attrNameLst>
                                      </p:cBhvr>
                                      <p:to>
                                        <p:strVal val="hidden"/>
                                      </p:to>
                                    </p:set>
                                  </p:childTnLst>
                                </p:cTn>
                              </p:par>
                              <p:par>
                                <p:cTn id="100" presetID="10" presetClass="entr" presetSubtype="0" fill="hold" grpId="1" nodeType="withEffect">
                                  <p:stCondLst>
                                    <p:cond delay="500"/>
                                  </p:stCondLst>
                                  <p:childTnLst>
                                    <p:set>
                                      <p:cBhvr>
                                        <p:cTn id="101" dur="1" fill="hold">
                                          <p:stCondLst>
                                            <p:cond delay="0"/>
                                          </p:stCondLst>
                                        </p:cTn>
                                        <p:tgtEl>
                                          <p:spTgt spid="27"/>
                                        </p:tgtEl>
                                        <p:attrNameLst>
                                          <p:attrName>style.visibility</p:attrName>
                                        </p:attrNameLst>
                                      </p:cBhvr>
                                      <p:to>
                                        <p:strVal val="visible"/>
                                      </p:to>
                                    </p:set>
                                    <p:animEffect transition="in" filter="fade">
                                      <p:cBhvr>
                                        <p:cTn id="102" dur="750"/>
                                        <p:tgtEl>
                                          <p:spTgt spid="27"/>
                                        </p:tgtEl>
                                      </p:cBhvr>
                                    </p:animEffect>
                                  </p:childTnLst>
                                </p:cTn>
                              </p:par>
                              <p:par>
                                <p:cTn id="103" presetID="10" presetClass="exit" presetSubtype="0" repeatCount="indefinite" fill="hold" grpId="0" nodeType="withEffect">
                                  <p:stCondLst>
                                    <p:cond delay="500"/>
                                  </p:stCondLst>
                                  <p:endCondLst>
                                    <p:cond evt="onNext" delay="0">
                                      <p:tgtEl>
                                        <p:sldTgt/>
                                      </p:tgtEl>
                                    </p:cond>
                                  </p:endCondLst>
                                  <p:childTnLst>
                                    <p:animEffect transition="out" filter="fade">
                                      <p:cBhvr>
                                        <p:cTn id="104" dur="750"/>
                                        <p:tgtEl>
                                          <p:spTgt spid="27"/>
                                        </p:tgtEl>
                                      </p:cBhvr>
                                    </p:animEffect>
                                    <p:set>
                                      <p:cBhvr>
                                        <p:cTn id="105" dur="1" fill="hold">
                                          <p:stCondLst>
                                            <p:cond delay="749"/>
                                          </p:stCondLst>
                                        </p:cTn>
                                        <p:tgtEl>
                                          <p:spTgt spid="27"/>
                                        </p:tgtEl>
                                        <p:attrNameLst>
                                          <p:attrName>style.visibility</p:attrName>
                                        </p:attrNameLst>
                                      </p:cBhvr>
                                      <p:to>
                                        <p:strVal val="hidden"/>
                                      </p:to>
                                    </p:set>
                                  </p:childTnLst>
                                </p:cTn>
                              </p:par>
                              <p:par>
                                <p:cTn id="106" presetID="10" presetClass="entr" presetSubtype="0" fill="hold" grpId="1" nodeType="withEffect">
                                  <p:stCondLst>
                                    <p:cond delay="600"/>
                                  </p:stCondLst>
                                  <p:childTnLst>
                                    <p:set>
                                      <p:cBhvr>
                                        <p:cTn id="107" dur="1" fill="hold">
                                          <p:stCondLst>
                                            <p:cond delay="0"/>
                                          </p:stCondLst>
                                        </p:cTn>
                                        <p:tgtEl>
                                          <p:spTgt spid="28"/>
                                        </p:tgtEl>
                                        <p:attrNameLst>
                                          <p:attrName>style.visibility</p:attrName>
                                        </p:attrNameLst>
                                      </p:cBhvr>
                                      <p:to>
                                        <p:strVal val="visible"/>
                                      </p:to>
                                    </p:set>
                                    <p:animEffect transition="in" filter="fade">
                                      <p:cBhvr>
                                        <p:cTn id="108" dur="750"/>
                                        <p:tgtEl>
                                          <p:spTgt spid="28"/>
                                        </p:tgtEl>
                                      </p:cBhvr>
                                    </p:animEffect>
                                  </p:childTnLst>
                                </p:cTn>
                              </p:par>
                              <p:par>
                                <p:cTn id="109" presetID="10" presetClass="exit" presetSubtype="0" repeatCount="indefinite" fill="hold" grpId="0" nodeType="withEffect">
                                  <p:stCondLst>
                                    <p:cond delay="600"/>
                                  </p:stCondLst>
                                  <p:endCondLst>
                                    <p:cond evt="onNext" delay="0">
                                      <p:tgtEl>
                                        <p:sldTgt/>
                                      </p:tgtEl>
                                    </p:cond>
                                  </p:endCondLst>
                                  <p:childTnLst>
                                    <p:animEffect transition="out" filter="fade">
                                      <p:cBhvr>
                                        <p:cTn id="110" dur="750"/>
                                        <p:tgtEl>
                                          <p:spTgt spid="28"/>
                                        </p:tgtEl>
                                      </p:cBhvr>
                                    </p:animEffect>
                                    <p:set>
                                      <p:cBhvr>
                                        <p:cTn id="111" dur="1" fill="hold">
                                          <p:stCondLst>
                                            <p:cond delay="749"/>
                                          </p:stCondLst>
                                        </p:cTn>
                                        <p:tgtEl>
                                          <p:spTgt spid="28"/>
                                        </p:tgtEl>
                                        <p:attrNameLst>
                                          <p:attrName>style.visibility</p:attrName>
                                        </p:attrNameLst>
                                      </p:cBhvr>
                                      <p:to>
                                        <p:strVal val="hidden"/>
                                      </p:to>
                                    </p:set>
                                  </p:childTnLst>
                                </p:cTn>
                              </p:par>
                              <p:par>
                                <p:cTn id="112" presetID="10" presetClass="entr" presetSubtype="0" fill="hold" grpId="1" nodeType="withEffect">
                                  <p:stCondLst>
                                    <p:cond delay="700"/>
                                  </p:stCondLst>
                                  <p:childTnLst>
                                    <p:set>
                                      <p:cBhvr>
                                        <p:cTn id="113" dur="1" fill="hold">
                                          <p:stCondLst>
                                            <p:cond delay="0"/>
                                          </p:stCondLst>
                                        </p:cTn>
                                        <p:tgtEl>
                                          <p:spTgt spid="29"/>
                                        </p:tgtEl>
                                        <p:attrNameLst>
                                          <p:attrName>style.visibility</p:attrName>
                                        </p:attrNameLst>
                                      </p:cBhvr>
                                      <p:to>
                                        <p:strVal val="visible"/>
                                      </p:to>
                                    </p:set>
                                    <p:animEffect transition="in" filter="fade">
                                      <p:cBhvr>
                                        <p:cTn id="114" dur="750"/>
                                        <p:tgtEl>
                                          <p:spTgt spid="29"/>
                                        </p:tgtEl>
                                      </p:cBhvr>
                                    </p:animEffect>
                                  </p:childTnLst>
                                </p:cTn>
                              </p:par>
                              <p:par>
                                <p:cTn id="115" presetID="10" presetClass="exit" presetSubtype="0" repeatCount="indefinite" fill="hold" grpId="0" nodeType="withEffect">
                                  <p:stCondLst>
                                    <p:cond delay="700"/>
                                  </p:stCondLst>
                                  <p:endCondLst>
                                    <p:cond evt="onNext" delay="0">
                                      <p:tgtEl>
                                        <p:sldTgt/>
                                      </p:tgtEl>
                                    </p:cond>
                                  </p:endCondLst>
                                  <p:childTnLst>
                                    <p:animEffect transition="out" filter="fade">
                                      <p:cBhvr>
                                        <p:cTn id="116" dur="750"/>
                                        <p:tgtEl>
                                          <p:spTgt spid="29"/>
                                        </p:tgtEl>
                                      </p:cBhvr>
                                    </p:animEffect>
                                    <p:set>
                                      <p:cBhvr>
                                        <p:cTn id="117" dur="1" fill="hold">
                                          <p:stCondLst>
                                            <p:cond delay="749"/>
                                          </p:stCondLst>
                                        </p:cTn>
                                        <p:tgtEl>
                                          <p:spTgt spid="29"/>
                                        </p:tgtEl>
                                        <p:attrNameLst>
                                          <p:attrName>style.visibility</p:attrName>
                                        </p:attrNameLst>
                                      </p:cBhvr>
                                      <p:to>
                                        <p:strVal val="hidden"/>
                                      </p:to>
                                    </p:set>
                                  </p:childTnLst>
                                </p:cTn>
                              </p:par>
                              <p:par>
                                <p:cTn id="118" presetID="10" presetClass="entr" presetSubtype="0" fill="hold" grpId="1" nodeType="withEffect">
                                  <p:stCondLst>
                                    <p:cond delay="800"/>
                                  </p:stCondLst>
                                  <p:childTnLst>
                                    <p:set>
                                      <p:cBhvr>
                                        <p:cTn id="119" dur="1" fill="hold">
                                          <p:stCondLst>
                                            <p:cond delay="0"/>
                                          </p:stCondLst>
                                        </p:cTn>
                                        <p:tgtEl>
                                          <p:spTgt spid="30"/>
                                        </p:tgtEl>
                                        <p:attrNameLst>
                                          <p:attrName>style.visibility</p:attrName>
                                        </p:attrNameLst>
                                      </p:cBhvr>
                                      <p:to>
                                        <p:strVal val="visible"/>
                                      </p:to>
                                    </p:set>
                                    <p:animEffect transition="in" filter="fade">
                                      <p:cBhvr>
                                        <p:cTn id="120" dur="750"/>
                                        <p:tgtEl>
                                          <p:spTgt spid="30"/>
                                        </p:tgtEl>
                                      </p:cBhvr>
                                    </p:animEffect>
                                  </p:childTnLst>
                                </p:cTn>
                              </p:par>
                              <p:par>
                                <p:cTn id="121" presetID="10" presetClass="exit" presetSubtype="0" repeatCount="indefinite" fill="hold" grpId="0" nodeType="withEffect">
                                  <p:stCondLst>
                                    <p:cond delay="800"/>
                                  </p:stCondLst>
                                  <p:endCondLst>
                                    <p:cond evt="onNext" delay="0">
                                      <p:tgtEl>
                                        <p:sldTgt/>
                                      </p:tgtEl>
                                    </p:cond>
                                  </p:endCondLst>
                                  <p:childTnLst>
                                    <p:animEffect transition="out" filter="fade">
                                      <p:cBhvr>
                                        <p:cTn id="122" dur="750"/>
                                        <p:tgtEl>
                                          <p:spTgt spid="30"/>
                                        </p:tgtEl>
                                      </p:cBhvr>
                                    </p:animEffect>
                                    <p:set>
                                      <p:cBhvr>
                                        <p:cTn id="123" dur="1" fill="hold">
                                          <p:stCondLst>
                                            <p:cond delay="749"/>
                                          </p:stCondLst>
                                        </p:cTn>
                                        <p:tgtEl>
                                          <p:spTgt spid="30"/>
                                        </p:tgtEl>
                                        <p:attrNameLst>
                                          <p:attrName>style.visibility</p:attrName>
                                        </p:attrNameLst>
                                      </p:cBhvr>
                                      <p:to>
                                        <p:strVal val="hidden"/>
                                      </p:to>
                                    </p:set>
                                  </p:childTnLst>
                                </p:cTn>
                              </p:par>
                              <p:par>
                                <p:cTn id="124" presetID="10" presetClass="entr" presetSubtype="0" fill="hold" grpId="1" nodeType="withEffect">
                                  <p:stCondLst>
                                    <p:cond delay="900"/>
                                  </p:stCondLst>
                                  <p:childTnLst>
                                    <p:set>
                                      <p:cBhvr>
                                        <p:cTn id="125" dur="1" fill="hold">
                                          <p:stCondLst>
                                            <p:cond delay="0"/>
                                          </p:stCondLst>
                                        </p:cTn>
                                        <p:tgtEl>
                                          <p:spTgt spid="31"/>
                                        </p:tgtEl>
                                        <p:attrNameLst>
                                          <p:attrName>style.visibility</p:attrName>
                                        </p:attrNameLst>
                                      </p:cBhvr>
                                      <p:to>
                                        <p:strVal val="visible"/>
                                      </p:to>
                                    </p:set>
                                    <p:animEffect transition="in" filter="fade">
                                      <p:cBhvr>
                                        <p:cTn id="126" dur="750"/>
                                        <p:tgtEl>
                                          <p:spTgt spid="31"/>
                                        </p:tgtEl>
                                      </p:cBhvr>
                                    </p:animEffect>
                                  </p:childTnLst>
                                </p:cTn>
                              </p:par>
                              <p:par>
                                <p:cTn id="127" presetID="10" presetClass="exit" presetSubtype="0" repeatCount="indefinite" fill="hold" grpId="0" nodeType="withEffect">
                                  <p:stCondLst>
                                    <p:cond delay="900"/>
                                  </p:stCondLst>
                                  <p:endCondLst>
                                    <p:cond evt="onNext" delay="0">
                                      <p:tgtEl>
                                        <p:sldTgt/>
                                      </p:tgtEl>
                                    </p:cond>
                                  </p:endCondLst>
                                  <p:childTnLst>
                                    <p:animEffect transition="out" filter="fade">
                                      <p:cBhvr>
                                        <p:cTn id="128" dur="750"/>
                                        <p:tgtEl>
                                          <p:spTgt spid="31"/>
                                        </p:tgtEl>
                                      </p:cBhvr>
                                    </p:animEffect>
                                    <p:set>
                                      <p:cBhvr>
                                        <p:cTn id="129" dur="1" fill="hold">
                                          <p:stCondLst>
                                            <p:cond delay="749"/>
                                          </p:stCondLst>
                                        </p:cTn>
                                        <p:tgtEl>
                                          <p:spTgt spid="31"/>
                                        </p:tgtEl>
                                        <p:attrNameLst>
                                          <p:attrName>style.visibility</p:attrName>
                                        </p:attrNameLst>
                                      </p:cBhvr>
                                      <p:to>
                                        <p:strVal val="hidden"/>
                                      </p:to>
                                    </p:set>
                                  </p:childTnLst>
                                </p:cTn>
                              </p:par>
                            </p:childTnLst>
                          </p:cTn>
                        </p:par>
                        <p:par>
                          <p:cTn id="130" fill="hold">
                            <p:stCondLst>
                              <p:cond delay="2150"/>
                            </p:stCondLst>
                            <p:childTnLst>
                              <p:par>
                                <p:cTn id="131" presetID="2" presetClass="entr" presetSubtype="4" decel="50000" fill="hold" nodeType="after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1000" fill="hold"/>
                                        <p:tgtEl>
                                          <p:spTgt spid="34"/>
                                        </p:tgtEl>
                                        <p:attrNameLst>
                                          <p:attrName>ppt_x</p:attrName>
                                        </p:attrNameLst>
                                      </p:cBhvr>
                                      <p:tavLst>
                                        <p:tav tm="0">
                                          <p:val>
                                            <p:strVal val="#ppt_x"/>
                                          </p:val>
                                        </p:tav>
                                        <p:tav tm="100000">
                                          <p:val>
                                            <p:strVal val="#ppt_x"/>
                                          </p:val>
                                        </p:tav>
                                      </p:tavLst>
                                    </p:anim>
                                    <p:anim calcmode="lin" valueType="num">
                                      <p:cBhvr additive="base">
                                        <p:cTn id="134" dur="1000" fill="hold"/>
                                        <p:tgtEl>
                                          <p:spTgt spid="34"/>
                                        </p:tgtEl>
                                        <p:attrNameLst>
                                          <p:attrName>ppt_y</p:attrName>
                                        </p:attrNameLst>
                                      </p:cBhvr>
                                      <p:tavLst>
                                        <p:tav tm="0">
                                          <p:val>
                                            <p:strVal val="1+#ppt_h/2"/>
                                          </p:val>
                                        </p:tav>
                                        <p:tav tm="100000">
                                          <p:val>
                                            <p:strVal val="#ppt_y"/>
                                          </p:val>
                                        </p:tav>
                                      </p:tavLst>
                                    </p:anim>
                                  </p:childTnLst>
                                </p:cTn>
                              </p:par>
                            </p:childTnLst>
                          </p:cTn>
                        </p:par>
                        <p:par>
                          <p:cTn id="135" fill="hold">
                            <p:stCondLst>
                              <p:cond delay="3150"/>
                            </p:stCondLst>
                            <p:childTnLst>
                              <p:par>
                                <p:cTn id="136" presetID="49" presetClass="entr" presetSubtype="0" decel="100000" fill="hold" nodeType="afterEffect">
                                  <p:stCondLst>
                                    <p:cond delay="750"/>
                                  </p:stCondLst>
                                  <p:childTnLst>
                                    <p:set>
                                      <p:cBhvr>
                                        <p:cTn id="137" dur="1" fill="hold">
                                          <p:stCondLst>
                                            <p:cond delay="0"/>
                                          </p:stCondLst>
                                        </p:cTn>
                                        <p:tgtEl>
                                          <p:spTgt spid="33"/>
                                        </p:tgtEl>
                                        <p:attrNameLst>
                                          <p:attrName>style.visibility</p:attrName>
                                        </p:attrNameLst>
                                      </p:cBhvr>
                                      <p:to>
                                        <p:strVal val="visible"/>
                                      </p:to>
                                    </p:set>
                                    <p:anim calcmode="lin" valueType="num">
                                      <p:cBhvr>
                                        <p:cTn id="138" dur="1000" fill="hold"/>
                                        <p:tgtEl>
                                          <p:spTgt spid="33"/>
                                        </p:tgtEl>
                                        <p:attrNameLst>
                                          <p:attrName>ppt_w</p:attrName>
                                        </p:attrNameLst>
                                      </p:cBhvr>
                                      <p:tavLst>
                                        <p:tav tm="0">
                                          <p:val>
                                            <p:fltVal val="0"/>
                                          </p:val>
                                        </p:tav>
                                        <p:tav tm="100000">
                                          <p:val>
                                            <p:strVal val="#ppt_w"/>
                                          </p:val>
                                        </p:tav>
                                      </p:tavLst>
                                    </p:anim>
                                    <p:anim calcmode="lin" valueType="num">
                                      <p:cBhvr>
                                        <p:cTn id="139" dur="1000" fill="hold"/>
                                        <p:tgtEl>
                                          <p:spTgt spid="33"/>
                                        </p:tgtEl>
                                        <p:attrNameLst>
                                          <p:attrName>ppt_h</p:attrName>
                                        </p:attrNameLst>
                                      </p:cBhvr>
                                      <p:tavLst>
                                        <p:tav tm="0">
                                          <p:val>
                                            <p:fltVal val="0"/>
                                          </p:val>
                                        </p:tav>
                                        <p:tav tm="100000">
                                          <p:val>
                                            <p:strVal val="#ppt_h"/>
                                          </p:val>
                                        </p:tav>
                                      </p:tavLst>
                                    </p:anim>
                                    <p:anim calcmode="lin" valueType="num">
                                      <p:cBhvr>
                                        <p:cTn id="140" dur="1000" fill="hold"/>
                                        <p:tgtEl>
                                          <p:spTgt spid="33"/>
                                        </p:tgtEl>
                                        <p:attrNameLst>
                                          <p:attrName>style.rotation</p:attrName>
                                        </p:attrNameLst>
                                      </p:cBhvr>
                                      <p:tavLst>
                                        <p:tav tm="0">
                                          <p:val>
                                            <p:fltVal val="360"/>
                                          </p:val>
                                        </p:tav>
                                        <p:tav tm="100000">
                                          <p:val>
                                            <p:fltVal val="0"/>
                                          </p:val>
                                        </p:tav>
                                      </p:tavLst>
                                    </p:anim>
                                    <p:animEffect transition="in" filter="fade">
                                      <p:cBhvr>
                                        <p:cTn id="141" dur="1000"/>
                                        <p:tgtEl>
                                          <p:spTgt spid="33"/>
                                        </p:tgtEl>
                                      </p:cBhvr>
                                    </p:animEffect>
                                  </p:childTnLst>
                                </p:cTn>
                              </p:par>
                            </p:childTnLst>
                          </p:cTn>
                        </p:par>
                        <p:par>
                          <p:cTn id="142" fill="hold">
                            <p:stCondLst>
                              <p:cond delay="4900"/>
                            </p:stCondLst>
                            <p:childTnLst>
                              <p:par>
                                <p:cTn id="143" presetID="10" presetClass="entr" presetSubtype="0" fill="hold" grpId="0" nodeType="afterEffect">
                                  <p:stCondLst>
                                    <p:cond delay="500"/>
                                  </p:stCondLst>
                                  <p:childTnLst>
                                    <p:set>
                                      <p:cBhvr>
                                        <p:cTn id="144" dur="1" fill="hold">
                                          <p:stCondLst>
                                            <p:cond delay="0"/>
                                          </p:stCondLst>
                                        </p:cTn>
                                        <p:tgtEl>
                                          <p:spTgt spid="3">
                                            <p:bg/>
                                          </p:spTgt>
                                        </p:tgtEl>
                                        <p:attrNameLst>
                                          <p:attrName>style.visibility</p:attrName>
                                        </p:attrNameLst>
                                      </p:cBhvr>
                                      <p:to>
                                        <p:strVal val="visible"/>
                                      </p:to>
                                    </p:set>
                                    <p:animEffect transition="in" filter="fade">
                                      <p:cBhvr>
                                        <p:cTn id="145" dur="1000"/>
                                        <p:tgtEl>
                                          <p:spTgt spid="3">
                                            <p:bg/>
                                          </p:spTgt>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3">
                                            <p:txEl>
                                              <p:pRg st="0" end="0"/>
                                            </p:txEl>
                                          </p:spTgt>
                                        </p:tgtEl>
                                        <p:attrNameLst>
                                          <p:attrName>style.visibility</p:attrName>
                                        </p:attrNameLst>
                                      </p:cBhvr>
                                      <p:to>
                                        <p:strVal val="visible"/>
                                      </p:to>
                                    </p:set>
                                    <p:animEffect transition="in" filter="fade">
                                      <p:cBhvr>
                                        <p:cTn id="148"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31" grpId="0" animBg="1"/>
      <p:bldP spid="31" grpId="1" animBg="1"/>
      <p:bldP spid="30" grpId="0" animBg="1"/>
      <p:bldP spid="30" grpId="1" animBg="1"/>
      <p:bldP spid="29" grpId="0" animBg="1"/>
      <p:bldP spid="29" grpId="1" animBg="1"/>
      <p:bldP spid="28" grpId="0" animBg="1"/>
      <p:bldP spid="28" grpId="1" animBg="1"/>
      <p:bldP spid="27" grpId="0" animBg="1"/>
      <p:bldP spid="27" grpId="1" animBg="1"/>
      <p:bldP spid="25" grpId="0" animBg="1"/>
      <p:bldP spid="25" grpId="1" animBg="1"/>
      <p:bldP spid="24" grpId="0" animBg="1"/>
      <p:bldP spid="24" grpId="1" animBg="1"/>
      <p:bldP spid="23" grpId="0" animBg="1"/>
      <p:bldP spid="23" grpId="1" animBg="1"/>
      <p:bldP spid="22" grpId="0" animBg="1"/>
      <p:bldP spid="22" grpId="1" animBg="1"/>
      <p:bldP spid="21" grpId="0" animBg="1"/>
      <p:bldP spid="21" grpId="1" animBg="1"/>
      <p:bldP spid="20" grpId="0" animBg="1"/>
      <p:bldP spid="20" grpId="1" animBg="1"/>
      <p:bldP spid="19" grpId="0" animBg="1"/>
      <p:bldP spid="19" grpId="1" animBg="1"/>
      <p:bldP spid="18" grpId="0" animBg="1"/>
      <p:bldP spid="18" grpId="1" animBg="1"/>
      <p:bldP spid="17" grpId="0" animBg="1"/>
      <p:bldP spid="17" grpId="1" animBg="1"/>
      <p:bldP spid="16" grpId="0" animBg="1"/>
      <p:bldP spid="16" grpId="1" animBg="1"/>
      <p:bldP spid="15" grpId="0" animBg="1"/>
      <p:bldP spid="15" grpId="1" animBg="1"/>
      <p:bldP spid="14" grpId="0" animBg="1"/>
      <p:bldP spid="14" grpId="1" animBg="1"/>
      <p:bldP spid="13" grpId="0" animBg="1"/>
      <p:bldP spid="13" grpId="1" animBg="1"/>
      <p:bldP spid="12" grpId="0" animBg="1"/>
      <p:bldP spid="12" grpId="1" animBg="1"/>
      <p:bldP spid="11" grpId="0" animBg="1"/>
      <p:bldP spid="11"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542197" y="5675879"/>
            <a:ext cx="1143000" cy="739670"/>
          </a:xfrm>
          <a:prstGeom prst="rect">
            <a:avLst/>
          </a:prstGeom>
        </p:spPr>
      </p:pic>
      <p:pic>
        <p:nvPicPr>
          <p:cNvPr id="16" name="Delet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65494" y="451413"/>
            <a:ext cx="1339482" cy="1339482"/>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26328" y="640937"/>
            <a:ext cx="7936992" cy="5850870"/>
          </a:xfrm>
          <a:prstGeom prst="rect">
            <a:avLst/>
          </a:prstGeom>
        </p:spPr>
      </p:pic>
      <p:sp>
        <p:nvSpPr>
          <p:cNvPr id="5" name="Rectangle 4"/>
          <p:cNvSpPr/>
          <p:nvPr/>
        </p:nvSpPr>
        <p:spPr>
          <a:xfrm>
            <a:off x="1732289" y="5965957"/>
            <a:ext cx="1230719" cy="2622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04442179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16"/>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Delete"/>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65494" y="451413"/>
            <a:ext cx="1339482" cy="1339482"/>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28400" y="619200"/>
            <a:ext cx="8078399" cy="5097013"/>
          </a:xfrm>
          <a:prstGeom prst="rect">
            <a:avLst/>
          </a:prstGeom>
        </p:spPr>
      </p:pic>
    </p:spTree>
    <p:extLst>
      <p:ext uri="{BB962C8B-B14F-4D97-AF65-F5344CB8AC3E}">
        <p14:creationId xmlns:p14="http://schemas.microsoft.com/office/powerpoint/2010/main" val="2061475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10"/>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The snacking show"/>
          <p:cNvGrpSpPr/>
          <p:nvPr/>
        </p:nvGrpSpPr>
        <p:grpSpPr>
          <a:xfrm>
            <a:off x="6571252" y="-167209"/>
            <a:ext cx="1722282" cy="2255392"/>
            <a:chOff x="6707294" y="-155377"/>
            <a:chExt cx="1830286" cy="2396827"/>
          </a:xfrm>
        </p:grpSpPr>
        <p:sp>
          <p:nvSpPr>
            <p:cNvPr id="9" name="Left bar"/>
            <p:cNvSpPr/>
            <p:nvPr/>
          </p:nvSpPr>
          <p:spPr>
            <a:xfrm>
              <a:off x="7127299" y="-155377"/>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bar"/>
            <p:cNvSpPr/>
            <p:nvPr/>
          </p:nvSpPr>
          <p:spPr>
            <a:xfrm>
              <a:off x="8107535" y="-155377"/>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The snacking show"/>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07294" y="504420"/>
              <a:ext cx="1830286" cy="1737030"/>
            </a:xfrm>
            <a:prstGeom prst="rect">
              <a:avLst/>
            </a:prstGeom>
          </p:spPr>
        </p:pic>
      </p:grpSp>
      <p:pic>
        <p:nvPicPr>
          <p:cNvPr id="12" name="detective"/>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53151" y="3614326"/>
            <a:ext cx="2214489" cy="3243673"/>
          </a:xfrm>
          <a:prstGeom prst="rect">
            <a:avLst/>
          </a:prstGeom>
        </p:spPr>
      </p:pic>
      <p:pic>
        <p:nvPicPr>
          <p:cNvPr id="13" name="after the lesson.."/>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52202" y="2280695"/>
            <a:ext cx="7723632" cy="816864"/>
          </a:xfrm>
          <a:prstGeom prst="rect">
            <a:avLst/>
          </a:prstGeom>
        </p:spPr>
      </p:pic>
      <p:pic>
        <p:nvPicPr>
          <p:cNvPr id="14" name="recall.."/>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2033" y="2894635"/>
            <a:ext cx="7650480" cy="591312"/>
          </a:xfrm>
          <a:prstGeom prst="rect">
            <a:avLst/>
          </a:prstGeom>
        </p:spPr>
      </p:pic>
      <p:pic>
        <p:nvPicPr>
          <p:cNvPr id="15" name="identify.."/>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52033" y="3405851"/>
            <a:ext cx="7650480" cy="591312"/>
          </a:xfrm>
          <a:prstGeom prst="rect">
            <a:avLst/>
          </a:prstGeom>
        </p:spPr>
      </p:pic>
      <p:pic>
        <p:nvPicPr>
          <p:cNvPr id="16" name="objectives"/>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18296" y="636768"/>
            <a:ext cx="3980688" cy="1475232"/>
          </a:xfrm>
          <a:prstGeom prst="rect">
            <a:avLst/>
          </a:prstGeom>
        </p:spPr>
      </p:pic>
    </p:spTree>
    <p:extLst>
      <p:ext uri="{BB962C8B-B14F-4D97-AF65-F5344CB8AC3E}">
        <p14:creationId xmlns:p14="http://schemas.microsoft.com/office/powerpoint/2010/main" val="89791211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50000">
                                          <p:cBhvr additive="base">
                                            <p:cTn id="7" dur="1000" fill="hold"/>
                                            <p:tgtEl>
                                              <p:spTgt spid="8"/>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8" decel="5000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decel="50000"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1000" fill="hold"/>
                                            <p:tgtEl>
                                              <p:spTgt spid="13"/>
                                            </p:tgtEl>
                                            <p:attrNameLst>
                                              <p:attrName>ppt_x</p:attrName>
                                            </p:attrNameLst>
                                          </p:cBhvr>
                                          <p:tavLst>
                                            <p:tav tm="0">
                                              <p:val>
                                                <p:strVal val="0-#ppt_w/2"/>
                                              </p:val>
                                            </p:tav>
                                            <p:tav tm="100000">
                                              <p:val>
                                                <p:strVal val="#ppt_x"/>
                                              </p:val>
                                            </p:tav>
                                          </p:tavLst>
                                        </p:anim>
                                        <p:anim calcmode="lin" valueType="num">
                                          <p:cBhvr additive="base">
                                            <p:cTn id="17" dur="1000" fill="hold"/>
                                            <p:tgtEl>
                                              <p:spTgt spid="13"/>
                                            </p:tgtEl>
                                            <p:attrNameLst>
                                              <p:attrName>ppt_y</p:attrName>
                                            </p:attrNameLst>
                                          </p:cBhvr>
                                          <p:tavLst>
                                            <p:tav tm="0">
                                              <p:val>
                                                <p:strVal val="#ppt_y"/>
                                              </p:val>
                                            </p:tav>
                                            <p:tav tm="100000">
                                              <p:val>
                                                <p:strVal val="#ppt_y"/>
                                              </p:val>
                                            </p:tav>
                                          </p:tavLst>
                                        </p:anim>
                                      </p:childTnLst>
                                    </p:cTn>
                                  </p:par>
                                  <p:par>
                                    <p:cTn id="18" presetID="2" presetClass="entr" presetSubtype="4" fill="hold" nodeType="withEffect" p14:presetBounceEnd="50000">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14:bounceEnd="50000">
                                          <p:cBhvr additive="base">
                                            <p:cTn id="20" dur="10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21"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 calcmode="lin" valueType="num">
                                          <p:cBhvr>
                                            <p:cTn id="28" dur="500" fill="hold"/>
                                            <p:tgtEl>
                                              <p:spTgt spid="14"/>
                                            </p:tgtEl>
                                            <p:attrNameLst>
                                              <p:attrName>style.rotation</p:attrName>
                                            </p:attrNameLst>
                                          </p:cBhvr>
                                          <p:tavLst>
                                            <p:tav tm="0">
                                              <p:val>
                                                <p:fltVal val="90"/>
                                              </p:val>
                                            </p:tav>
                                            <p:tav tm="100000">
                                              <p:val>
                                                <p:fltVal val="0"/>
                                              </p:val>
                                            </p:tav>
                                          </p:tavLst>
                                        </p:anim>
                                        <p:animEffect transition="in" filter="fade">
                                          <p:cBhvr>
                                            <p:cTn id="29" dur="5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nodeType="click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 calcmode="lin" valueType="num">
                                          <p:cBhvr>
                                            <p:cTn id="36" dur="500" fill="hold"/>
                                            <p:tgtEl>
                                              <p:spTgt spid="15"/>
                                            </p:tgtEl>
                                            <p:attrNameLst>
                                              <p:attrName>style.rotation</p:attrName>
                                            </p:attrNameLst>
                                          </p:cBhvr>
                                          <p:tavLst>
                                            <p:tav tm="0">
                                              <p:val>
                                                <p:fltVal val="90"/>
                                              </p:val>
                                            </p:tav>
                                            <p:tav tm="100000">
                                              <p:val>
                                                <p:fltVal val="0"/>
                                              </p:val>
                                            </p:tav>
                                          </p:tavLst>
                                        </p:anim>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ppt_x"/>
                                              </p:val>
                                            </p:tav>
                                            <p:tav tm="100000">
                                              <p:val>
                                                <p:strVal val="#ppt_x"/>
                                              </p:val>
                                            </p:tav>
                                          </p:tavLst>
                                        </p:anim>
                                        <p:anim calcmode="lin" valueType="num">
                                          <p:cBhvr additive="base">
                                            <p:cTn id="8" dur="10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8" decel="5000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decel="50000"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1000" fill="hold"/>
                                            <p:tgtEl>
                                              <p:spTgt spid="13"/>
                                            </p:tgtEl>
                                            <p:attrNameLst>
                                              <p:attrName>ppt_x</p:attrName>
                                            </p:attrNameLst>
                                          </p:cBhvr>
                                          <p:tavLst>
                                            <p:tav tm="0">
                                              <p:val>
                                                <p:strVal val="0-#ppt_w/2"/>
                                              </p:val>
                                            </p:tav>
                                            <p:tav tm="100000">
                                              <p:val>
                                                <p:strVal val="#ppt_x"/>
                                              </p:val>
                                            </p:tav>
                                          </p:tavLst>
                                        </p:anim>
                                        <p:anim calcmode="lin" valueType="num">
                                          <p:cBhvr additive="base">
                                            <p:cTn id="17" dur="1000" fill="hold"/>
                                            <p:tgtEl>
                                              <p:spTgt spid="13"/>
                                            </p:tgtEl>
                                            <p:attrNameLst>
                                              <p:attrName>ppt_y</p:attrName>
                                            </p:attrNameLst>
                                          </p:cBhvr>
                                          <p:tavLst>
                                            <p:tav tm="0">
                                              <p:val>
                                                <p:strVal val="#ppt_y"/>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1000" fill="hold"/>
                                            <p:tgtEl>
                                              <p:spTgt spid="12"/>
                                            </p:tgtEl>
                                            <p:attrNameLst>
                                              <p:attrName>ppt_x</p:attrName>
                                            </p:attrNameLst>
                                          </p:cBhvr>
                                          <p:tavLst>
                                            <p:tav tm="0">
                                              <p:val>
                                                <p:strVal val="#ppt_x"/>
                                              </p:val>
                                            </p:tav>
                                            <p:tav tm="100000">
                                              <p:val>
                                                <p:strVal val="#ppt_x"/>
                                              </p:val>
                                            </p:tav>
                                          </p:tavLst>
                                        </p:anim>
                                        <p:anim calcmode="lin" valueType="num">
                                          <p:cBhvr additive="base">
                                            <p:cTn id="21"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 calcmode="lin" valueType="num">
                                          <p:cBhvr>
                                            <p:cTn id="28" dur="500" fill="hold"/>
                                            <p:tgtEl>
                                              <p:spTgt spid="14"/>
                                            </p:tgtEl>
                                            <p:attrNameLst>
                                              <p:attrName>style.rotation</p:attrName>
                                            </p:attrNameLst>
                                          </p:cBhvr>
                                          <p:tavLst>
                                            <p:tav tm="0">
                                              <p:val>
                                                <p:fltVal val="90"/>
                                              </p:val>
                                            </p:tav>
                                            <p:tav tm="100000">
                                              <p:val>
                                                <p:fltVal val="0"/>
                                              </p:val>
                                            </p:tav>
                                          </p:tavLst>
                                        </p:anim>
                                        <p:animEffect transition="in" filter="fade">
                                          <p:cBhvr>
                                            <p:cTn id="29" dur="5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nodeType="click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 calcmode="lin" valueType="num">
                                          <p:cBhvr>
                                            <p:cTn id="36" dur="500" fill="hold"/>
                                            <p:tgtEl>
                                              <p:spTgt spid="15"/>
                                            </p:tgtEl>
                                            <p:attrNameLst>
                                              <p:attrName>style.rotation</p:attrName>
                                            </p:attrNameLst>
                                          </p:cBhvr>
                                          <p:tavLst>
                                            <p:tav tm="0">
                                              <p:val>
                                                <p:fltVal val="90"/>
                                              </p:val>
                                            </p:tav>
                                            <p:tav tm="100000">
                                              <p:val>
                                                <p:fltVal val="0"/>
                                              </p:val>
                                            </p:tav>
                                          </p:tavLst>
                                        </p:anim>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The snacking show"/>
          <p:cNvGrpSpPr/>
          <p:nvPr/>
        </p:nvGrpSpPr>
        <p:grpSpPr>
          <a:xfrm>
            <a:off x="6571252" y="-167209"/>
            <a:ext cx="1722282" cy="2255392"/>
            <a:chOff x="6707294" y="-155377"/>
            <a:chExt cx="1830286" cy="2396827"/>
          </a:xfrm>
        </p:grpSpPr>
        <p:sp>
          <p:nvSpPr>
            <p:cNvPr id="22" name="Left bar"/>
            <p:cNvSpPr/>
            <p:nvPr/>
          </p:nvSpPr>
          <p:spPr>
            <a:xfrm>
              <a:off x="7127299" y="-155377"/>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ight bar"/>
            <p:cNvSpPr/>
            <p:nvPr/>
          </p:nvSpPr>
          <p:spPr>
            <a:xfrm>
              <a:off x="8107535" y="-155377"/>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The snacking show"/>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07294" y="504420"/>
              <a:ext cx="1830286" cy="1737030"/>
            </a:xfrm>
            <a:prstGeom prst="rect">
              <a:avLst/>
            </a:prstGeom>
          </p:spPr>
        </p:pic>
      </p:grpSp>
      <p:pic>
        <p:nvPicPr>
          <p:cNvPr id="11" name="top tip box"/>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86002" y="4266000"/>
            <a:ext cx="8175596" cy="2060665"/>
          </a:xfrm>
          <a:prstGeom prst="rect">
            <a:avLst/>
          </a:prstGeom>
        </p:spPr>
      </p:pic>
      <p:pic>
        <p:nvPicPr>
          <p:cNvPr id="3" name="facts"/>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38001" y="2160000"/>
            <a:ext cx="7205213" cy="2015998"/>
          </a:xfrm>
          <a:prstGeom prst="rect">
            <a:avLst/>
          </a:prstGeom>
        </p:spPr>
      </p:pic>
      <p:pic>
        <p:nvPicPr>
          <p:cNvPr id="10" name="key fact"/>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35486" y="679209"/>
            <a:ext cx="3639312" cy="1475232"/>
          </a:xfrm>
          <a:prstGeom prst="rect">
            <a:avLst/>
          </a:prstGeom>
        </p:spPr>
      </p:pic>
      <p:pic>
        <p:nvPicPr>
          <p:cNvPr id="18" name="Veggie Sticks"/>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213001">
            <a:off x="5581437" y="5868382"/>
            <a:ext cx="1309906" cy="588705"/>
          </a:xfrm>
          <a:prstGeom prst="rect">
            <a:avLst/>
          </a:prstGeom>
        </p:spPr>
      </p:pic>
      <p:pic>
        <p:nvPicPr>
          <p:cNvPr id="31" name="Snack Pack"/>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236723">
            <a:off x="6492174" y="4563846"/>
            <a:ext cx="1836446" cy="840647"/>
          </a:xfrm>
          <a:prstGeom prst="rect">
            <a:avLst/>
          </a:prstGeom>
        </p:spPr>
      </p:pic>
      <p:pic>
        <p:nvPicPr>
          <p:cNvPr id="32" name="Suga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727714" y="2290195"/>
            <a:ext cx="990638" cy="1627182"/>
          </a:xfrm>
          <a:prstGeom prst="rect">
            <a:avLst/>
          </a:prstGeom>
        </p:spPr>
      </p:pic>
      <p:pic>
        <p:nvPicPr>
          <p:cNvPr id="33" name="Suga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20900070">
            <a:off x="6389583" y="2132111"/>
            <a:ext cx="1034744" cy="1646844"/>
          </a:xfrm>
          <a:prstGeom prst="rect">
            <a:avLst/>
          </a:prstGeom>
        </p:spPr>
      </p:pic>
      <p:pic>
        <p:nvPicPr>
          <p:cNvPr id="20" name="fruit"/>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135387" y="5559786"/>
            <a:ext cx="1455457" cy="1008170"/>
          </a:xfrm>
          <a:prstGeom prst="rect">
            <a:avLst/>
          </a:prstGeom>
        </p:spPr>
      </p:pic>
    </p:spTree>
    <p:extLst>
      <p:ext uri="{BB962C8B-B14F-4D97-AF65-F5344CB8AC3E}">
        <p14:creationId xmlns:p14="http://schemas.microsoft.com/office/powerpoint/2010/main" val="2504920934"/>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14:bounceEnd="50000">
                                          <p:cBhvr additive="base">
                                            <p:cTn id="7" dur="10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8" decel="5000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0-#ppt_w/2"/>
                                              </p:val>
                                            </p:tav>
                                            <p:tav tm="100000">
                                              <p:val>
                                                <p:strVal val="#ppt_x"/>
                                              </p:val>
                                            </p:tav>
                                          </p:tavLst>
                                        </p:anim>
                                        <p:anim calcmode="lin" valueType="num">
                                          <p:cBhvr additive="base">
                                            <p:cTn id="12" dur="10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20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1000" fill="hold"/>
                                            <p:tgtEl>
                                              <p:spTgt spid="3"/>
                                            </p:tgtEl>
                                            <p:attrNameLst>
                                              <p:attrName>ppt_x</p:attrName>
                                            </p:attrNameLst>
                                          </p:cBhvr>
                                          <p:tavLst>
                                            <p:tav tm="0">
                                              <p:val>
                                                <p:strVal val="0-#ppt_w/2"/>
                                              </p:val>
                                            </p:tav>
                                            <p:tav tm="100000">
                                              <p:val>
                                                <p:strVal val="#ppt_x"/>
                                              </p:val>
                                            </p:tav>
                                          </p:tavLst>
                                        </p:anim>
                                        <p:anim calcmode="lin" valueType="num">
                                          <p:cBhvr additive="base">
                                            <p:cTn id="17" dur="1000" fill="hold"/>
                                            <p:tgtEl>
                                              <p:spTgt spid="3"/>
                                            </p:tgtEl>
                                            <p:attrNameLst>
                                              <p:attrName>ppt_y</p:attrName>
                                            </p:attrNameLst>
                                          </p:cBhvr>
                                          <p:tavLst>
                                            <p:tav tm="0">
                                              <p:val>
                                                <p:strVal val="#ppt_y"/>
                                              </p:val>
                                            </p:tav>
                                            <p:tav tm="100000">
                                              <p:val>
                                                <p:strVal val="#ppt_y"/>
                                              </p:val>
                                            </p:tav>
                                          </p:tavLst>
                                        </p:anim>
                                      </p:childTnLst>
                                    </p:cTn>
                                  </p:par>
                                </p:childTnLst>
                              </p:cTn>
                            </p:par>
                            <p:par>
                              <p:cTn id="18" fill="hold">
                                <p:stCondLst>
                                  <p:cond delay="2200"/>
                                </p:stCondLst>
                                <p:childTnLst>
                                  <p:par>
                                    <p:cTn id="19" presetID="23" presetClass="entr" presetSubtype="528"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 calcmode="lin" valueType="num">
                                          <p:cBhvr>
                                            <p:cTn id="23" dur="500" fill="hold"/>
                                            <p:tgtEl>
                                              <p:spTgt spid="33"/>
                                            </p:tgtEl>
                                            <p:attrNameLst>
                                              <p:attrName>ppt_x</p:attrName>
                                            </p:attrNameLst>
                                          </p:cBhvr>
                                          <p:tavLst>
                                            <p:tav tm="0">
                                              <p:val>
                                                <p:fltVal val="0.5"/>
                                              </p:val>
                                            </p:tav>
                                            <p:tav tm="100000">
                                              <p:val>
                                                <p:strVal val="#ppt_x"/>
                                              </p:val>
                                            </p:tav>
                                          </p:tavLst>
                                        </p:anim>
                                        <p:anim calcmode="lin" valueType="num">
                                          <p:cBhvr>
                                            <p:cTn id="24" dur="500" fill="hold"/>
                                            <p:tgtEl>
                                              <p:spTgt spid="33"/>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250"/>
                                      </p:stCondLst>
                                      <p:childTnLst>
                                        <p:set>
                                          <p:cBhvr>
                                            <p:cTn id="26" dur="1" fill="hold">
                                              <p:stCondLst>
                                                <p:cond delay="0"/>
                                              </p:stCondLst>
                                            </p:cTn>
                                            <p:tgtEl>
                                              <p:spTgt spid="32"/>
                                            </p:tgtEl>
                                            <p:attrNameLst>
                                              <p:attrName>style.visibility</p:attrName>
                                            </p:attrNameLst>
                                          </p:cBhvr>
                                          <p:to>
                                            <p:strVal val="visible"/>
                                          </p:to>
                                        </p:set>
                                        <p:anim calcmode="lin" valueType="num">
                                          <p:cBhvr>
                                            <p:cTn id="27" dur="500" fill="hold"/>
                                            <p:tgtEl>
                                              <p:spTgt spid="32"/>
                                            </p:tgtEl>
                                            <p:attrNameLst>
                                              <p:attrName>ppt_w</p:attrName>
                                            </p:attrNameLst>
                                          </p:cBhvr>
                                          <p:tavLst>
                                            <p:tav tm="0">
                                              <p:val>
                                                <p:fltVal val="0"/>
                                              </p:val>
                                            </p:tav>
                                            <p:tav tm="100000">
                                              <p:val>
                                                <p:strVal val="#ppt_w"/>
                                              </p:val>
                                            </p:tav>
                                          </p:tavLst>
                                        </p:anim>
                                        <p:anim calcmode="lin" valueType="num">
                                          <p:cBhvr>
                                            <p:cTn id="28" dur="500" fill="hold"/>
                                            <p:tgtEl>
                                              <p:spTgt spid="32"/>
                                            </p:tgtEl>
                                            <p:attrNameLst>
                                              <p:attrName>ppt_h</p:attrName>
                                            </p:attrNameLst>
                                          </p:cBhvr>
                                          <p:tavLst>
                                            <p:tav tm="0">
                                              <p:val>
                                                <p:fltVal val="0"/>
                                              </p:val>
                                            </p:tav>
                                            <p:tav tm="100000">
                                              <p:val>
                                                <p:strVal val="#ppt_h"/>
                                              </p:val>
                                            </p:tav>
                                          </p:tavLst>
                                        </p:anim>
                                        <p:anim calcmode="lin" valueType="num">
                                          <p:cBhvr>
                                            <p:cTn id="29" dur="500" fill="hold"/>
                                            <p:tgtEl>
                                              <p:spTgt spid="32"/>
                                            </p:tgtEl>
                                            <p:attrNameLst>
                                              <p:attrName>ppt_x</p:attrName>
                                            </p:attrNameLst>
                                          </p:cBhvr>
                                          <p:tavLst>
                                            <p:tav tm="0">
                                              <p:val>
                                                <p:fltVal val="0.5"/>
                                              </p:val>
                                            </p:tav>
                                            <p:tav tm="100000">
                                              <p:val>
                                                <p:strVal val="#ppt_x"/>
                                              </p:val>
                                            </p:tav>
                                          </p:tavLst>
                                        </p:anim>
                                        <p:anim calcmode="lin" valueType="num">
                                          <p:cBhvr>
                                            <p:cTn id="30" dur="500" fill="hold"/>
                                            <p:tgtEl>
                                              <p:spTgt spid="32"/>
                                            </p:tgtEl>
                                            <p:attrNameLst>
                                              <p:attrName>ppt_y</p:attrName>
                                            </p:attrNameLst>
                                          </p:cBhvr>
                                          <p:tavLst>
                                            <p:tav tm="0">
                                              <p:val>
                                                <p:fltVal val="0.5"/>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7" presetClass="entr" presetSubtype="0"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anim calcmode="lin" valueType="num">
                                          <p:cBhvr>
                                            <p:cTn id="36" dur="500" fill="hold"/>
                                            <p:tgtEl>
                                              <p:spTgt spid="11"/>
                                            </p:tgtEl>
                                            <p:attrNameLst>
                                              <p:attrName>ppt_x</p:attrName>
                                            </p:attrNameLst>
                                          </p:cBhvr>
                                          <p:tavLst>
                                            <p:tav tm="0">
                                              <p:val>
                                                <p:strVal val="#ppt_x"/>
                                              </p:val>
                                            </p:tav>
                                            <p:tav tm="100000">
                                              <p:val>
                                                <p:strVal val="#ppt_x"/>
                                              </p:val>
                                            </p:tav>
                                          </p:tavLst>
                                        </p:anim>
                                        <p:anim calcmode="lin" valueType="num">
                                          <p:cBhvr>
                                            <p:cTn id="37" dur="450" decel="100000" fill="hold"/>
                                            <p:tgtEl>
                                              <p:spTgt spid="11"/>
                                            </p:tgtEl>
                                            <p:attrNameLst>
                                              <p:attrName>ppt_y</p:attrName>
                                            </p:attrNameLst>
                                          </p:cBhvr>
                                          <p:tavLst>
                                            <p:tav tm="0">
                                              <p:val>
                                                <p:strVal val="#ppt_y+1"/>
                                              </p:val>
                                            </p:tav>
                                            <p:tav tm="100000">
                                              <p:val>
                                                <p:strVal val="#ppt_y-.03"/>
                                              </p:val>
                                            </p:tav>
                                          </p:tavLst>
                                        </p:anim>
                                        <p:anim calcmode="lin" valueType="num">
                                          <p:cBhvr>
                                            <p:cTn id="38"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par>
                              <p:cTn id="39" fill="hold">
                                <p:stCondLst>
                                  <p:cond delay="500"/>
                                </p:stCondLst>
                                <p:childTnLst>
                                  <p:par>
                                    <p:cTn id="40" presetID="23" presetClass="entr" presetSubtype="36"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strVal val="(6*min(max(#ppt_w*#ppt_h,.3),1)-7.4)/-.7*#ppt_w"/>
                                              </p:val>
                                            </p:tav>
                                            <p:tav tm="100000">
                                              <p:val>
                                                <p:strVal val="#ppt_w"/>
                                              </p:val>
                                            </p:tav>
                                          </p:tavLst>
                                        </p:anim>
                                        <p:anim calcmode="lin" valueType="num">
                                          <p:cBhvr>
                                            <p:cTn id="43" dur="500" fill="hold"/>
                                            <p:tgtEl>
                                              <p:spTgt spid="18"/>
                                            </p:tgtEl>
                                            <p:attrNameLst>
                                              <p:attrName>ppt_h</p:attrName>
                                            </p:attrNameLst>
                                          </p:cBhvr>
                                          <p:tavLst>
                                            <p:tav tm="0">
                                              <p:val>
                                                <p:strVal val="(6*min(max(#ppt_w*#ppt_h,.3),1)-7.4)/-.7*#ppt_h"/>
                                              </p:val>
                                            </p:tav>
                                            <p:tav tm="100000">
                                              <p:val>
                                                <p:strVal val="#ppt_h"/>
                                              </p:val>
                                            </p:tav>
                                          </p:tavLst>
                                        </p:anim>
                                        <p:anim calcmode="lin" valueType="num">
                                          <p:cBhvr>
                                            <p:cTn id="44" dur="500" fill="hold"/>
                                            <p:tgtEl>
                                              <p:spTgt spid="18"/>
                                            </p:tgtEl>
                                            <p:attrNameLst>
                                              <p:attrName>ppt_x</p:attrName>
                                            </p:attrNameLst>
                                          </p:cBhvr>
                                          <p:tavLst>
                                            <p:tav tm="0">
                                              <p:val>
                                                <p:fltVal val="0.5"/>
                                              </p:val>
                                            </p:tav>
                                            <p:tav tm="100000">
                                              <p:val>
                                                <p:strVal val="#ppt_x"/>
                                              </p:val>
                                            </p:tav>
                                          </p:tavLst>
                                        </p:anim>
                                        <p:anim calcmode="lin" valueType="num">
                                          <p:cBhvr>
                                            <p:cTn id="45" dur="500" fill="hold"/>
                                            <p:tgtEl>
                                              <p:spTgt spid="18"/>
                                            </p:tgtEl>
                                            <p:attrNameLst>
                                              <p:attrName>ppt_y</p:attrName>
                                            </p:attrNameLst>
                                          </p:cBhvr>
                                          <p:tavLst>
                                            <p:tav tm="0">
                                              <p:val>
                                                <p:strVal val="1+(6*min(max(#ppt_w*#ppt_h,.3),1)-7.4)/-.7*#ppt_h/2"/>
                                              </p:val>
                                            </p:tav>
                                            <p:tav tm="100000">
                                              <p:val>
                                                <p:strVal val="#ppt_y"/>
                                              </p:val>
                                            </p:tav>
                                          </p:tavLst>
                                        </p:anim>
                                      </p:childTnLst>
                                    </p:cTn>
                                  </p:par>
                                  <p:par>
                                    <p:cTn id="46" presetID="23" presetClass="entr" presetSubtype="3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strVal val="(6*min(max(#ppt_w*#ppt_h,.3),1)-7.4)/-.7*#ppt_w"/>
                                              </p:val>
                                            </p:tav>
                                            <p:tav tm="100000">
                                              <p:val>
                                                <p:strVal val="#ppt_w"/>
                                              </p:val>
                                            </p:tav>
                                          </p:tavLst>
                                        </p:anim>
                                        <p:anim calcmode="lin" valueType="num">
                                          <p:cBhvr>
                                            <p:cTn id="49" dur="500" fill="hold"/>
                                            <p:tgtEl>
                                              <p:spTgt spid="20"/>
                                            </p:tgtEl>
                                            <p:attrNameLst>
                                              <p:attrName>ppt_h</p:attrName>
                                            </p:attrNameLst>
                                          </p:cBhvr>
                                          <p:tavLst>
                                            <p:tav tm="0">
                                              <p:val>
                                                <p:strVal val="(6*min(max(#ppt_w*#ppt_h,.3),1)-7.4)/-.7*#ppt_h"/>
                                              </p:val>
                                            </p:tav>
                                            <p:tav tm="100000">
                                              <p:val>
                                                <p:strVal val="#ppt_h"/>
                                              </p:val>
                                            </p:tav>
                                          </p:tavLst>
                                        </p:anim>
                                        <p:anim calcmode="lin" valueType="num">
                                          <p:cBhvr>
                                            <p:cTn id="50" dur="500" fill="hold"/>
                                            <p:tgtEl>
                                              <p:spTgt spid="20"/>
                                            </p:tgtEl>
                                            <p:attrNameLst>
                                              <p:attrName>ppt_x</p:attrName>
                                            </p:attrNameLst>
                                          </p:cBhvr>
                                          <p:tavLst>
                                            <p:tav tm="0">
                                              <p:val>
                                                <p:fltVal val="0.5"/>
                                              </p:val>
                                            </p:tav>
                                            <p:tav tm="100000">
                                              <p:val>
                                                <p:strVal val="#ppt_x"/>
                                              </p:val>
                                            </p:tav>
                                          </p:tavLst>
                                        </p:anim>
                                        <p:anim calcmode="lin" valueType="num">
                                          <p:cBhvr>
                                            <p:cTn id="51" dur="500" fill="hold"/>
                                            <p:tgtEl>
                                              <p:spTgt spid="20"/>
                                            </p:tgtEl>
                                            <p:attrNameLst>
                                              <p:attrName>ppt_y</p:attrName>
                                            </p:attrNameLst>
                                          </p:cBhvr>
                                          <p:tavLst>
                                            <p:tav tm="0">
                                              <p:val>
                                                <p:strVal val="1+(6*min(max(#ppt_w*#ppt_h,.3),1)-7.4)/-.7*#ppt_h/2"/>
                                              </p:val>
                                            </p:tav>
                                            <p:tav tm="100000">
                                              <p:val>
                                                <p:strVal val="#ppt_y"/>
                                              </p:val>
                                            </p:tav>
                                          </p:tavLst>
                                        </p:anim>
                                      </p:childTnLst>
                                    </p:cTn>
                                  </p:par>
                                  <p:par>
                                    <p:cTn id="52" presetID="23" presetClass="entr" presetSubtype="36" fill="hold"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strVal val="(6*min(max(#ppt_w*#ppt_h,.3),1)-7.4)/-.7*#ppt_w"/>
                                              </p:val>
                                            </p:tav>
                                            <p:tav tm="100000">
                                              <p:val>
                                                <p:strVal val="#ppt_w"/>
                                              </p:val>
                                            </p:tav>
                                          </p:tavLst>
                                        </p:anim>
                                        <p:anim calcmode="lin" valueType="num">
                                          <p:cBhvr>
                                            <p:cTn id="55" dur="500" fill="hold"/>
                                            <p:tgtEl>
                                              <p:spTgt spid="31"/>
                                            </p:tgtEl>
                                            <p:attrNameLst>
                                              <p:attrName>ppt_h</p:attrName>
                                            </p:attrNameLst>
                                          </p:cBhvr>
                                          <p:tavLst>
                                            <p:tav tm="0">
                                              <p:val>
                                                <p:strVal val="(6*min(max(#ppt_w*#ppt_h,.3),1)-7.4)/-.7*#ppt_h"/>
                                              </p:val>
                                            </p:tav>
                                            <p:tav tm="100000">
                                              <p:val>
                                                <p:strVal val="#ppt_h"/>
                                              </p:val>
                                            </p:tav>
                                          </p:tavLst>
                                        </p:anim>
                                        <p:anim calcmode="lin" valueType="num">
                                          <p:cBhvr>
                                            <p:cTn id="56" dur="500" fill="hold"/>
                                            <p:tgtEl>
                                              <p:spTgt spid="31"/>
                                            </p:tgtEl>
                                            <p:attrNameLst>
                                              <p:attrName>ppt_x</p:attrName>
                                            </p:attrNameLst>
                                          </p:cBhvr>
                                          <p:tavLst>
                                            <p:tav tm="0">
                                              <p:val>
                                                <p:fltVal val="0.5"/>
                                              </p:val>
                                            </p:tav>
                                            <p:tav tm="100000">
                                              <p:val>
                                                <p:strVal val="#ppt_x"/>
                                              </p:val>
                                            </p:tav>
                                          </p:tavLst>
                                        </p:anim>
                                        <p:anim calcmode="lin" valueType="num">
                                          <p:cBhvr>
                                            <p:cTn id="57" dur="500" fill="hold"/>
                                            <p:tgtEl>
                                              <p:spTgt spid="31"/>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000" fill="hold"/>
                                            <p:tgtEl>
                                              <p:spTgt spid="21"/>
                                            </p:tgtEl>
                                            <p:attrNameLst>
                                              <p:attrName>ppt_x</p:attrName>
                                            </p:attrNameLst>
                                          </p:cBhvr>
                                          <p:tavLst>
                                            <p:tav tm="0">
                                              <p:val>
                                                <p:strVal val="#ppt_x"/>
                                              </p:val>
                                            </p:tav>
                                            <p:tav tm="100000">
                                              <p:val>
                                                <p:strVal val="#ppt_x"/>
                                              </p:val>
                                            </p:tav>
                                          </p:tavLst>
                                        </p:anim>
                                        <p:anim calcmode="lin" valueType="num">
                                          <p:cBhvr additive="base">
                                            <p:cTn id="8" dur="10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8" decel="5000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0-#ppt_w/2"/>
                                              </p:val>
                                            </p:tav>
                                            <p:tav tm="100000">
                                              <p:val>
                                                <p:strVal val="#ppt_x"/>
                                              </p:val>
                                            </p:tav>
                                          </p:tavLst>
                                        </p:anim>
                                        <p:anim calcmode="lin" valueType="num">
                                          <p:cBhvr additive="base">
                                            <p:cTn id="12" dur="10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20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1000" fill="hold"/>
                                            <p:tgtEl>
                                              <p:spTgt spid="3"/>
                                            </p:tgtEl>
                                            <p:attrNameLst>
                                              <p:attrName>ppt_x</p:attrName>
                                            </p:attrNameLst>
                                          </p:cBhvr>
                                          <p:tavLst>
                                            <p:tav tm="0">
                                              <p:val>
                                                <p:strVal val="0-#ppt_w/2"/>
                                              </p:val>
                                            </p:tav>
                                            <p:tav tm="100000">
                                              <p:val>
                                                <p:strVal val="#ppt_x"/>
                                              </p:val>
                                            </p:tav>
                                          </p:tavLst>
                                        </p:anim>
                                        <p:anim calcmode="lin" valueType="num">
                                          <p:cBhvr additive="base">
                                            <p:cTn id="17" dur="1000" fill="hold"/>
                                            <p:tgtEl>
                                              <p:spTgt spid="3"/>
                                            </p:tgtEl>
                                            <p:attrNameLst>
                                              <p:attrName>ppt_y</p:attrName>
                                            </p:attrNameLst>
                                          </p:cBhvr>
                                          <p:tavLst>
                                            <p:tav tm="0">
                                              <p:val>
                                                <p:strVal val="#ppt_y"/>
                                              </p:val>
                                            </p:tav>
                                            <p:tav tm="100000">
                                              <p:val>
                                                <p:strVal val="#ppt_y"/>
                                              </p:val>
                                            </p:tav>
                                          </p:tavLst>
                                        </p:anim>
                                      </p:childTnLst>
                                    </p:cTn>
                                  </p:par>
                                </p:childTnLst>
                              </p:cTn>
                            </p:par>
                            <p:par>
                              <p:cTn id="18" fill="hold">
                                <p:stCondLst>
                                  <p:cond delay="2200"/>
                                </p:stCondLst>
                                <p:childTnLst>
                                  <p:par>
                                    <p:cTn id="19" presetID="23" presetClass="entr" presetSubtype="528"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 calcmode="lin" valueType="num">
                                          <p:cBhvr>
                                            <p:cTn id="23" dur="500" fill="hold"/>
                                            <p:tgtEl>
                                              <p:spTgt spid="33"/>
                                            </p:tgtEl>
                                            <p:attrNameLst>
                                              <p:attrName>ppt_x</p:attrName>
                                            </p:attrNameLst>
                                          </p:cBhvr>
                                          <p:tavLst>
                                            <p:tav tm="0">
                                              <p:val>
                                                <p:fltVal val="0.5"/>
                                              </p:val>
                                            </p:tav>
                                            <p:tav tm="100000">
                                              <p:val>
                                                <p:strVal val="#ppt_x"/>
                                              </p:val>
                                            </p:tav>
                                          </p:tavLst>
                                        </p:anim>
                                        <p:anim calcmode="lin" valueType="num">
                                          <p:cBhvr>
                                            <p:cTn id="24" dur="500" fill="hold"/>
                                            <p:tgtEl>
                                              <p:spTgt spid="33"/>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250"/>
                                      </p:stCondLst>
                                      <p:childTnLst>
                                        <p:set>
                                          <p:cBhvr>
                                            <p:cTn id="26" dur="1" fill="hold">
                                              <p:stCondLst>
                                                <p:cond delay="0"/>
                                              </p:stCondLst>
                                            </p:cTn>
                                            <p:tgtEl>
                                              <p:spTgt spid="32"/>
                                            </p:tgtEl>
                                            <p:attrNameLst>
                                              <p:attrName>style.visibility</p:attrName>
                                            </p:attrNameLst>
                                          </p:cBhvr>
                                          <p:to>
                                            <p:strVal val="visible"/>
                                          </p:to>
                                        </p:set>
                                        <p:anim calcmode="lin" valueType="num">
                                          <p:cBhvr>
                                            <p:cTn id="27" dur="500" fill="hold"/>
                                            <p:tgtEl>
                                              <p:spTgt spid="32"/>
                                            </p:tgtEl>
                                            <p:attrNameLst>
                                              <p:attrName>ppt_w</p:attrName>
                                            </p:attrNameLst>
                                          </p:cBhvr>
                                          <p:tavLst>
                                            <p:tav tm="0">
                                              <p:val>
                                                <p:fltVal val="0"/>
                                              </p:val>
                                            </p:tav>
                                            <p:tav tm="100000">
                                              <p:val>
                                                <p:strVal val="#ppt_w"/>
                                              </p:val>
                                            </p:tav>
                                          </p:tavLst>
                                        </p:anim>
                                        <p:anim calcmode="lin" valueType="num">
                                          <p:cBhvr>
                                            <p:cTn id="28" dur="500" fill="hold"/>
                                            <p:tgtEl>
                                              <p:spTgt spid="32"/>
                                            </p:tgtEl>
                                            <p:attrNameLst>
                                              <p:attrName>ppt_h</p:attrName>
                                            </p:attrNameLst>
                                          </p:cBhvr>
                                          <p:tavLst>
                                            <p:tav tm="0">
                                              <p:val>
                                                <p:fltVal val="0"/>
                                              </p:val>
                                            </p:tav>
                                            <p:tav tm="100000">
                                              <p:val>
                                                <p:strVal val="#ppt_h"/>
                                              </p:val>
                                            </p:tav>
                                          </p:tavLst>
                                        </p:anim>
                                        <p:anim calcmode="lin" valueType="num">
                                          <p:cBhvr>
                                            <p:cTn id="29" dur="500" fill="hold"/>
                                            <p:tgtEl>
                                              <p:spTgt spid="32"/>
                                            </p:tgtEl>
                                            <p:attrNameLst>
                                              <p:attrName>ppt_x</p:attrName>
                                            </p:attrNameLst>
                                          </p:cBhvr>
                                          <p:tavLst>
                                            <p:tav tm="0">
                                              <p:val>
                                                <p:fltVal val="0.5"/>
                                              </p:val>
                                            </p:tav>
                                            <p:tav tm="100000">
                                              <p:val>
                                                <p:strVal val="#ppt_x"/>
                                              </p:val>
                                            </p:tav>
                                          </p:tavLst>
                                        </p:anim>
                                        <p:anim calcmode="lin" valueType="num">
                                          <p:cBhvr>
                                            <p:cTn id="30" dur="500" fill="hold"/>
                                            <p:tgtEl>
                                              <p:spTgt spid="32"/>
                                            </p:tgtEl>
                                            <p:attrNameLst>
                                              <p:attrName>ppt_y</p:attrName>
                                            </p:attrNameLst>
                                          </p:cBhvr>
                                          <p:tavLst>
                                            <p:tav tm="0">
                                              <p:val>
                                                <p:fltVal val="0.5"/>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7" presetClass="entr" presetSubtype="0"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anim calcmode="lin" valueType="num">
                                          <p:cBhvr>
                                            <p:cTn id="36" dur="500" fill="hold"/>
                                            <p:tgtEl>
                                              <p:spTgt spid="11"/>
                                            </p:tgtEl>
                                            <p:attrNameLst>
                                              <p:attrName>ppt_x</p:attrName>
                                            </p:attrNameLst>
                                          </p:cBhvr>
                                          <p:tavLst>
                                            <p:tav tm="0">
                                              <p:val>
                                                <p:strVal val="#ppt_x"/>
                                              </p:val>
                                            </p:tav>
                                            <p:tav tm="100000">
                                              <p:val>
                                                <p:strVal val="#ppt_x"/>
                                              </p:val>
                                            </p:tav>
                                          </p:tavLst>
                                        </p:anim>
                                        <p:anim calcmode="lin" valueType="num">
                                          <p:cBhvr>
                                            <p:cTn id="37" dur="450" decel="100000" fill="hold"/>
                                            <p:tgtEl>
                                              <p:spTgt spid="11"/>
                                            </p:tgtEl>
                                            <p:attrNameLst>
                                              <p:attrName>ppt_y</p:attrName>
                                            </p:attrNameLst>
                                          </p:cBhvr>
                                          <p:tavLst>
                                            <p:tav tm="0">
                                              <p:val>
                                                <p:strVal val="#ppt_y+1"/>
                                              </p:val>
                                            </p:tav>
                                            <p:tav tm="100000">
                                              <p:val>
                                                <p:strVal val="#ppt_y-.03"/>
                                              </p:val>
                                            </p:tav>
                                          </p:tavLst>
                                        </p:anim>
                                        <p:anim calcmode="lin" valueType="num">
                                          <p:cBhvr>
                                            <p:cTn id="38"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par>
                              <p:cTn id="39" fill="hold">
                                <p:stCondLst>
                                  <p:cond delay="500"/>
                                </p:stCondLst>
                                <p:childTnLst>
                                  <p:par>
                                    <p:cTn id="40" presetID="23" presetClass="entr" presetSubtype="36"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strVal val="(6*min(max(#ppt_w*#ppt_h,.3),1)-7.4)/-.7*#ppt_w"/>
                                              </p:val>
                                            </p:tav>
                                            <p:tav tm="100000">
                                              <p:val>
                                                <p:strVal val="#ppt_w"/>
                                              </p:val>
                                            </p:tav>
                                          </p:tavLst>
                                        </p:anim>
                                        <p:anim calcmode="lin" valueType="num">
                                          <p:cBhvr>
                                            <p:cTn id="43" dur="500" fill="hold"/>
                                            <p:tgtEl>
                                              <p:spTgt spid="18"/>
                                            </p:tgtEl>
                                            <p:attrNameLst>
                                              <p:attrName>ppt_h</p:attrName>
                                            </p:attrNameLst>
                                          </p:cBhvr>
                                          <p:tavLst>
                                            <p:tav tm="0">
                                              <p:val>
                                                <p:strVal val="(6*min(max(#ppt_w*#ppt_h,.3),1)-7.4)/-.7*#ppt_h"/>
                                              </p:val>
                                            </p:tav>
                                            <p:tav tm="100000">
                                              <p:val>
                                                <p:strVal val="#ppt_h"/>
                                              </p:val>
                                            </p:tav>
                                          </p:tavLst>
                                        </p:anim>
                                        <p:anim calcmode="lin" valueType="num">
                                          <p:cBhvr>
                                            <p:cTn id="44" dur="500" fill="hold"/>
                                            <p:tgtEl>
                                              <p:spTgt spid="18"/>
                                            </p:tgtEl>
                                            <p:attrNameLst>
                                              <p:attrName>ppt_x</p:attrName>
                                            </p:attrNameLst>
                                          </p:cBhvr>
                                          <p:tavLst>
                                            <p:tav tm="0">
                                              <p:val>
                                                <p:fltVal val="0.5"/>
                                              </p:val>
                                            </p:tav>
                                            <p:tav tm="100000">
                                              <p:val>
                                                <p:strVal val="#ppt_x"/>
                                              </p:val>
                                            </p:tav>
                                          </p:tavLst>
                                        </p:anim>
                                        <p:anim calcmode="lin" valueType="num">
                                          <p:cBhvr>
                                            <p:cTn id="45" dur="500" fill="hold"/>
                                            <p:tgtEl>
                                              <p:spTgt spid="18"/>
                                            </p:tgtEl>
                                            <p:attrNameLst>
                                              <p:attrName>ppt_y</p:attrName>
                                            </p:attrNameLst>
                                          </p:cBhvr>
                                          <p:tavLst>
                                            <p:tav tm="0">
                                              <p:val>
                                                <p:strVal val="1+(6*min(max(#ppt_w*#ppt_h,.3),1)-7.4)/-.7*#ppt_h/2"/>
                                              </p:val>
                                            </p:tav>
                                            <p:tav tm="100000">
                                              <p:val>
                                                <p:strVal val="#ppt_y"/>
                                              </p:val>
                                            </p:tav>
                                          </p:tavLst>
                                        </p:anim>
                                      </p:childTnLst>
                                    </p:cTn>
                                  </p:par>
                                  <p:par>
                                    <p:cTn id="46" presetID="23" presetClass="entr" presetSubtype="3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strVal val="(6*min(max(#ppt_w*#ppt_h,.3),1)-7.4)/-.7*#ppt_w"/>
                                              </p:val>
                                            </p:tav>
                                            <p:tav tm="100000">
                                              <p:val>
                                                <p:strVal val="#ppt_w"/>
                                              </p:val>
                                            </p:tav>
                                          </p:tavLst>
                                        </p:anim>
                                        <p:anim calcmode="lin" valueType="num">
                                          <p:cBhvr>
                                            <p:cTn id="49" dur="500" fill="hold"/>
                                            <p:tgtEl>
                                              <p:spTgt spid="20"/>
                                            </p:tgtEl>
                                            <p:attrNameLst>
                                              <p:attrName>ppt_h</p:attrName>
                                            </p:attrNameLst>
                                          </p:cBhvr>
                                          <p:tavLst>
                                            <p:tav tm="0">
                                              <p:val>
                                                <p:strVal val="(6*min(max(#ppt_w*#ppt_h,.3),1)-7.4)/-.7*#ppt_h"/>
                                              </p:val>
                                            </p:tav>
                                            <p:tav tm="100000">
                                              <p:val>
                                                <p:strVal val="#ppt_h"/>
                                              </p:val>
                                            </p:tav>
                                          </p:tavLst>
                                        </p:anim>
                                        <p:anim calcmode="lin" valueType="num">
                                          <p:cBhvr>
                                            <p:cTn id="50" dur="500" fill="hold"/>
                                            <p:tgtEl>
                                              <p:spTgt spid="20"/>
                                            </p:tgtEl>
                                            <p:attrNameLst>
                                              <p:attrName>ppt_x</p:attrName>
                                            </p:attrNameLst>
                                          </p:cBhvr>
                                          <p:tavLst>
                                            <p:tav tm="0">
                                              <p:val>
                                                <p:fltVal val="0.5"/>
                                              </p:val>
                                            </p:tav>
                                            <p:tav tm="100000">
                                              <p:val>
                                                <p:strVal val="#ppt_x"/>
                                              </p:val>
                                            </p:tav>
                                          </p:tavLst>
                                        </p:anim>
                                        <p:anim calcmode="lin" valueType="num">
                                          <p:cBhvr>
                                            <p:cTn id="51" dur="500" fill="hold"/>
                                            <p:tgtEl>
                                              <p:spTgt spid="20"/>
                                            </p:tgtEl>
                                            <p:attrNameLst>
                                              <p:attrName>ppt_y</p:attrName>
                                            </p:attrNameLst>
                                          </p:cBhvr>
                                          <p:tavLst>
                                            <p:tav tm="0">
                                              <p:val>
                                                <p:strVal val="1+(6*min(max(#ppt_w*#ppt_h,.3),1)-7.4)/-.7*#ppt_h/2"/>
                                              </p:val>
                                            </p:tav>
                                            <p:tav tm="100000">
                                              <p:val>
                                                <p:strVal val="#ppt_y"/>
                                              </p:val>
                                            </p:tav>
                                          </p:tavLst>
                                        </p:anim>
                                      </p:childTnLst>
                                    </p:cTn>
                                  </p:par>
                                  <p:par>
                                    <p:cTn id="52" presetID="23" presetClass="entr" presetSubtype="36" fill="hold"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strVal val="(6*min(max(#ppt_w*#ppt_h,.3),1)-7.4)/-.7*#ppt_w"/>
                                              </p:val>
                                            </p:tav>
                                            <p:tav tm="100000">
                                              <p:val>
                                                <p:strVal val="#ppt_w"/>
                                              </p:val>
                                            </p:tav>
                                          </p:tavLst>
                                        </p:anim>
                                        <p:anim calcmode="lin" valueType="num">
                                          <p:cBhvr>
                                            <p:cTn id="55" dur="500" fill="hold"/>
                                            <p:tgtEl>
                                              <p:spTgt spid="31"/>
                                            </p:tgtEl>
                                            <p:attrNameLst>
                                              <p:attrName>ppt_h</p:attrName>
                                            </p:attrNameLst>
                                          </p:cBhvr>
                                          <p:tavLst>
                                            <p:tav tm="0">
                                              <p:val>
                                                <p:strVal val="(6*min(max(#ppt_w*#ppt_h,.3),1)-7.4)/-.7*#ppt_h"/>
                                              </p:val>
                                            </p:tav>
                                            <p:tav tm="100000">
                                              <p:val>
                                                <p:strVal val="#ppt_h"/>
                                              </p:val>
                                            </p:tav>
                                          </p:tavLst>
                                        </p:anim>
                                        <p:anim calcmode="lin" valueType="num">
                                          <p:cBhvr>
                                            <p:cTn id="56" dur="500" fill="hold"/>
                                            <p:tgtEl>
                                              <p:spTgt spid="31"/>
                                            </p:tgtEl>
                                            <p:attrNameLst>
                                              <p:attrName>ppt_x</p:attrName>
                                            </p:attrNameLst>
                                          </p:cBhvr>
                                          <p:tavLst>
                                            <p:tav tm="0">
                                              <p:val>
                                                <p:fltVal val="0.5"/>
                                              </p:val>
                                            </p:tav>
                                            <p:tav tm="100000">
                                              <p:val>
                                                <p:strVal val="#ppt_x"/>
                                              </p:val>
                                            </p:tav>
                                          </p:tavLst>
                                        </p:anim>
                                        <p:anim calcmode="lin" valueType="num">
                                          <p:cBhvr>
                                            <p:cTn id="57" dur="500" fill="hold"/>
                                            <p:tgtEl>
                                              <p:spTgt spid="31"/>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Blue dot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87863" y="3134571"/>
            <a:ext cx="2773246" cy="2729050"/>
          </a:xfrm>
          <a:prstGeom prst="rect">
            <a:avLst/>
          </a:prstGeom>
        </p:spPr>
      </p:pic>
      <p:grpSp>
        <p:nvGrpSpPr>
          <p:cNvPr id="30" name="The Snacking Show"/>
          <p:cNvGrpSpPr/>
          <p:nvPr/>
        </p:nvGrpSpPr>
        <p:grpSpPr>
          <a:xfrm>
            <a:off x="6667511" y="-102472"/>
            <a:ext cx="1879392" cy="2373410"/>
            <a:chOff x="6707296" y="-69946"/>
            <a:chExt cx="1830286" cy="2311396"/>
          </a:xfrm>
        </p:grpSpPr>
        <p:sp>
          <p:nvSpPr>
            <p:cNvPr id="31"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The snacking show"/>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2" name="Right"/>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091990" y="2840984"/>
            <a:ext cx="3364992" cy="3316224"/>
          </a:xfrm>
          <a:prstGeom prst="rect">
            <a:avLst/>
          </a:prstGeom>
        </p:spPr>
      </p:pic>
      <p:pic>
        <p:nvPicPr>
          <p:cNvPr id="5" name="Wrong">
            <a:hlinkClick r:id="" action="ppaction://hlinkshowjump?jump=nextslide">
              <a:snd r:embed="rId7" name="Wrong_Buzzer_Sound_Effect.wav"/>
            </a:hlinkClick>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4702562" y="2840984"/>
            <a:ext cx="3364992" cy="3316224"/>
          </a:xfrm>
          <a:prstGeom prst="rect">
            <a:avLst/>
          </a:prstGeom>
        </p:spPr>
      </p:pic>
      <p:pic>
        <p:nvPicPr>
          <p:cNvPr id="6" name="Question"/>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0" y="558000"/>
            <a:ext cx="6652007" cy="2314800"/>
          </a:xfrm>
          <a:prstGeom prst="rect">
            <a:avLst/>
          </a:prstGeom>
        </p:spPr>
      </p:pic>
      <p:pic>
        <p:nvPicPr>
          <p:cNvPr id="11" name="next question">
            <a:hlinkClick r:id="rId10"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031525" y="5393882"/>
            <a:ext cx="1802638" cy="1157576"/>
          </a:xfrm>
          <a:prstGeom prst="rect">
            <a:avLst/>
          </a:prstGeom>
        </p:spPr>
      </p:pic>
    </p:spTree>
    <p:extLst>
      <p:ext uri="{BB962C8B-B14F-4D97-AF65-F5344CB8AC3E}">
        <p14:creationId xmlns:p14="http://schemas.microsoft.com/office/powerpoint/2010/main" val="1992018127"/>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14:bounceEnd="50000">
                                          <p:cBhvr additive="base">
                                            <p:cTn id="7" dur="1000" fill="hold"/>
                                            <p:tgtEl>
                                              <p:spTgt spid="30"/>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3"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12"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Wrong answe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1144" y="2419847"/>
            <a:ext cx="7601712" cy="2018306"/>
          </a:xfrm>
          <a:prstGeom prst="rect">
            <a:avLst/>
          </a:prstGeom>
        </p:spPr>
      </p:pic>
      <p:grpSp>
        <p:nvGrpSpPr>
          <p:cNvPr id="4" name="The Snacking Show"/>
          <p:cNvGrpSpPr/>
          <p:nvPr/>
        </p:nvGrpSpPr>
        <p:grpSpPr>
          <a:xfrm>
            <a:off x="6667511" y="-102472"/>
            <a:ext cx="1879392" cy="2373410"/>
            <a:chOff x="6707296" y="-69946"/>
            <a:chExt cx="1830286" cy="2311396"/>
          </a:xfrm>
        </p:grpSpPr>
        <p:sp>
          <p:nvSpPr>
            <p:cNvPr id="7"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The snacking show"/>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10" name="Picture 9">
            <a:hlinkClick r:id="" action="ppaction://hlinkshowjump?jump=previousslide"/>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61882" y="4420860"/>
            <a:ext cx="2691244" cy="1709348"/>
          </a:xfrm>
          <a:prstGeom prst="rect">
            <a:avLst/>
          </a:prstGeom>
        </p:spPr>
      </p:pic>
    </p:spTree>
    <p:extLst>
      <p:ext uri="{BB962C8B-B14F-4D97-AF65-F5344CB8AC3E}">
        <p14:creationId xmlns:p14="http://schemas.microsoft.com/office/powerpoint/2010/main" val="60591311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5"/>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The Snacking Show"/>
          <p:cNvGrpSpPr/>
          <p:nvPr/>
        </p:nvGrpSpPr>
        <p:grpSpPr>
          <a:xfrm>
            <a:off x="6667511" y="-102472"/>
            <a:ext cx="1879392" cy="2373410"/>
            <a:chOff x="6707296" y="-69946"/>
            <a:chExt cx="1830286" cy="2311396"/>
          </a:xfrm>
        </p:grpSpPr>
        <p:sp>
          <p:nvSpPr>
            <p:cNvPr id="31"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The snacking show"/>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2" name="Right"/>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702562" y="2840984"/>
            <a:ext cx="3364992" cy="3316224"/>
          </a:xfrm>
          <a:prstGeom prst="rect">
            <a:avLst/>
          </a:prstGeom>
        </p:spPr>
      </p:pic>
      <p:pic>
        <p:nvPicPr>
          <p:cNvPr id="5" name="Wrong">
            <a:hlinkClick r:id="" action="ppaction://hlinkshowjump?jump=nextslide">
              <a:snd r:embed="rId6" name="Wrong_Buzzer_Sound_Effect.wav"/>
            </a:hlinkClick>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091990" y="2840984"/>
            <a:ext cx="3364992" cy="3316224"/>
          </a:xfrm>
          <a:prstGeom prst="rect">
            <a:avLst/>
          </a:prstGeom>
        </p:spPr>
      </p:pic>
      <p:pic>
        <p:nvPicPr>
          <p:cNvPr id="6" name="Question"/>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0" y="558000"/>
            <a:ext cx="6652007" cy="2314800"/>
          </a:xfrm>
          <a:prstGeom prst="rect">
            <a:avLst/>
          </a:prstGeom>
        </p:spPr>
      </p:pic>
      <p:pic>
        <p:nvPicPr>
          <p:cNvPr id="38" name="Blue dots"/>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998435" y="3134571"/>
            <a:ext cx="2773245" cy="2729050"/>
          </a:xfrm>
          <a:prstGeom prst="rect">
            <a:avLst/>
          </a:prstGeom>
        </p:spPr>
      </p:pic>
      <p:pic>
        <p:nvPicPr>
          <p:cNvPr id="11" name="next question">
            <a:hlinkClick r:id="rId10"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031525" y="5393882"/>
            <a:ext cx="1802638" cy="1157576"/>
          </a:xfrm>
          <a:prstGeom prst="rect">
            <a:avLst/>
          </a:prstGeom>
        </p:spPr>
      </p:pic>
    </p:spTree>
    <p:extLst>
      <p:ext uri="{BB962C8B-B14F-4D97-AF65-F5344CB8AC3E}">
        <p14:creationId xmlns:p14="http://schemas.microsoft.com/office/powerpoint/2010/main" val="446297179"/>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14:bounceEnd="50000">
                                          <p:cBhvr additive="base">
                                            <p:cTn id="7" dur="1000" fill="hold"/>
                                            <p:tgtEl>
                                              <p:spTgt spid="30"/>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3"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12"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Wrong answe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1144" y="2419847"/>
            <a:ext cx="7601712" cy="2018306"/>
          </a:xfrm>
          <a:prstGeom prst="rect">
            <a:avLst/>
          </a:prstGeom>
        </p:spPr>
      </p:pic>
      <p:grpSp>
        <p:nvGrpSpPr>
          <p:cNvPr id="4" name="The Snacking Show"/>
          <p:cNvGrpSpPr/>
          <p:nvPr/>
        </p:nvGrpSpPr>
        <p:grpSpPr>
          <a:xfrm>
            <a:off x="6667511" y="-102472"/>
            <a:ext cx="1879392" cy="2373410"/>
            <a:chOff x="6707296" y="-69946"/>
            <a:chExt cx="1830286" cy="2311396"/>
          </a:xfrm>
        </p:grpSpPr>
        <p:sp>
          <p:nvSpPr>
            <p:cNvPr id="7"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The snacking show"/>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10" name="Picture 9">
            <a:hlinkClick r:id="" action="ppaction://hlinkshowjump?jump=previousslide"/>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61882" y="4420860"/>
            <a:ext cx="2691244" cy="1709348"/>
          </a:xfrm>
          <a:prstGeom prst="rect">
            <a:avLst/>
          </a:prstGeom>
        </p:spPr>
      </p:pic>
    </p:spTree>
    <p:extLst>
      <p:ext uri="{BB962C8B-B14F-4D97-AF65-F5344CB8AC3E}">
        <p14:creationId xmlns:p14="http://schemas.microsoft.com/office/powerpoint/2010/main" val="95453048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5"/>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The Snacking Show"/>
          <p:cNvGrpSpPr/>
          <p:nvPr/>
        </p:nvGrpSpPr>
        <p:grpSpPr>
          <a:xfrm>
            <a:off x="6667511" y="-102472"/>
            <a:ext cx="1879392" cy="2373410"/>
            <a:chOff x="6707296" y="-69946"/>
            <a:chExt cx="1830286" cy="2311396"/>
          </a:xfrm>
        </p:grpSpPr>
        <p:sp>
          <p:nvSpPr>
            <p:cNvPr id="31"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The snacking show"/>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2" name="Right"/>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91990" y="2840984"/>
            <a:ext cx="3364992" cy="3316224"/>
          </a:xfrm>
          <a:prstGeom prst="rect">
            <a:avLst/>
          </a:prstGeom>
        </p:spPr>
      </p:pic>
      <p:pic>
        <p:nvPicPr>
          <p:cNvPr id="5" name="Wrong">
            <a:hlinkClick r:id="" action="ppaction://hlinkshowjump?jump=nextslide">
              <a:snd r:embed="rId6" name="Wrong_Buzzer_Sound_Effect.wav"/>
            </a:hlinkClick>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702562" y="2840984"/>
            <a:ext cx="3364992" cy="3316224"/>
          </a:xfrm>
          <a:prstGeom prst="rect">
            <a:avLst/>
          </a:prstGeom>
        </p:spPr>
      </p:pic>
      <p:pic>
        <p:nvPicPr>
          <p:cNvPr id="6" name="Question"/>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0" y="558000"/>
            <a:ext cx="6652007" cy="2314800"/>
          </a:xfrm>
          <a:prstGeom prst="rect">
            <a:avLst/>
          </a:prstGeom>
        </p:spPr>
      </p:pic>
      <p:pic>
        <p:nvPicPr>
          <p:cNvPr id="38" name="Blue dots"/>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387863" y="3134571"/>
            <a:ext cx="2773245" cy="2729050"/>
          </a:xfrm>
          <a:prstGeom prst="rect">
            <a:avLst/>
          </a:prstGeom>
        </p:spPr>
      </p:pic>
      <p:pic>
        <p:nvPicPr>
          <p:cNvPr id="11" name="next question">
            <a:hlinkClick r:id="rId10"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031526" y="5393882"/>
            <a:ext cx="1802635" cy="1157574"/>
          </a:xfrm>
          <a:prstGeom prst="rect">
            <a:avLst/>
          </a:prstGeom>
        </p:spPr>
      </p:pic>
    </p:spTree>
    <p:extLst>
      <p:ext uri="{BB962C8B-B14F-4D97-AF65-F5344CB8AC3E}">
        <p14:creationId xmlns:p14="http://schemas.microsoft.com/office/powerpoint/2010/main" val="210780617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14:bounceEnd="50000">
                                          <p:cBhvr additive="base">
                                            <p:cTn id="7" dur="1000" fill="hold"/>
                                            <p:tgtEl>
                                              <p:spTgt spid="30"/>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3"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12"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Wrong answe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1144" y="2419847"/>
            <a:ext cx="7601712" cy="2018306"/>
          </a:xfrm>
          <a:prstGeom prst="rect">
            <a:avLst/>
          </a:prstGeom>
        </p:spPr>
      </p:pic>
      <p:grpSp>
        <p:nvGrpSpPr>
          <p:cNvPr id="4" name="The Snacking Show"/>
          <p:cNvGrpSpPr/>
          <p:nvPr/>
        </p:nvGrpSpPr>
        <p:grpSpPr>
          <a:xfrm>
            <a:off x="6667511" y="-102472"/>
            <a:ext cx="1879392" cy="2373410"/>
            <a:chOff x="6707296" y="-69946"/>
            <a:chExt cx="1830286" cy="2311396"/>
          </a:xfrm>
        </p:grpSpPr>
        <p:sp>
          <p:nvSpPr>
            <p:cNvPr id="7"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The snacking show"/>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10" name="Picture 9">
            <a:hlinkClick r:id="" action="ppaction://hlinkshowjump?jump=previousslide"/>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61882" y="4420860"/>
            <a:ext cx="2691244" cy="1709348"/>
          </a:xfrm>
          <a:prstGeom prst="rect">
            <a:avLst/>
          </a:prstGeom>
        </p:spPr>
      </p:pic>
    </p:spTree>
    <p:extLst>
      <p:ext uri="{BB962C8B-B14F-4D97-AF65-F5344CB8AC3E}">
        <p14:creationId xmlns:p14="http://schemas.microsoft.com/office/powerpoint/2010/main" val="109095107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5"/>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Top tip"/>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20700" y="390485"/>
            <a:ext cx="6254496" cy="3511296"/>
          </a:xfrm>
          <a:prstGeom prst="rect">
            <a:avLst/>
          </a:prstGeom>
        </p:spPr>
      </p:pic>
      <p:pic>
        <p:nvPicPr>
          <p:cNvPr id="6" name="healthier snacks.."/>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93192" y="2614318"/>
            <a:ext cx="8357616" cy="1993392"/>
          </a:xfrm>
          <a:prstGeom prst="rect">
            <a:avLst/>
          </a:prstGeom>
        </p:spPr>
      </p:pic>
      <p:pic>
        <p:nvPicPr>
          <p:cNvPr id="15" name="Grapes"/>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4915302">
            <a:off x="6398881" y="2888581"/>
            <a:ext cx="716626" cy="1080838"/>
          </a:xfrm>
          <a:prstGeom prst="rect">
            <a:avLst/>
          </a:prstGeom>
        </p:spPr>
      </p:pic>
      <p:pic>
        <p:nvPicPr>
          <p:cNvPr id="16" name="Strawbs"/>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20706498">
            <a:off x="7582358" y="4135417"/>
            <a:ext cx="1179540" cy="761560"/>
          </a:xfrm>
          <a:prstGeom prst="rect">
            <a:avLst/>
          </a:prstGeom>
        </p:spPr>
      </p:pic>
      <p:pic>
        <p:nvPicPr>
          <p:cNvPr id="12" name="Carrot"/>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536545" y="2723860"/>
            <a:ext cx="936340" cy="1201118"/>
          </a:xfrm>
          <a:prstGeom prst="rect">
            <a:avLst/>
          </a:prstGeom>
        </p:spPr>
      </p:pic>
      <p:grpSp>
        <p:nvGrpSpPr>
          <p:cNvPr id="23" name="The Snacking Show"/>
          <p:cNvGrpSpPr/>
          <p:nvPr/>
        </p:nvGrpSpPr>
        <p:grpSpPr>
          <a:xfrm>
            <a:off x="6667511" y="-101623"/>
            <a:ext cx="1879391" cy="2372561"/>
            <a:chOff x="6707296" y="-69119"/>
            <a:chExt cx="1830285" cy="2310569"/>
          </a:xfrm>
        </p:grpSpPr>
        <p:sp>
          <p:nvSpPr>
            <p:cNvPr id="28" name="Left Bar"/>
            <p:cNvSpPr/>
            <p:nvPr/>
          </p:nvSpPr>
          <p:spPr>
            <a:xfrm>
              <a:off x="7132956" y="-69119"/>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Bar"/>
            <p:cNvSpPr/>
            <p:nvPr/>
          </p:nvSpPr>
          <p:spPr>
            <a:xfrm>
              <a:off x="8113191" y="-69119"/>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The snacking show"/>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6707296" y="504421"/>
              <a:ext cx="1830285" cy="1737029"/>
            </a:xfrm>
            <a:prstGeom prst="rect">
              <a:avLst/>
            </a:prstGeom>
          </p:spPr>
        </p:pic>
      </p:grpSp>
      <p:pic>
        <p:nvPicPr>
          <p:cNvPr id="10" name="Joke time!"/>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2837180" y="4919980"/>
            <a:ext cx="3425952" cy="1341120"/>
          </a:xfrm>
          <a:prstGeom prst="rect">
            <a:avLst/>
          </a:prstGeom>
        </p:spPr>
      </p:pic>
      <p:pic>
        <p:nvPicPr>
          <p:cNvPr id="9" name="joke"/>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183312" y="5104612"/>
            <a:ext cx="4771280" cy="1027736"/>
          </a:xfrm>
          <a:prstGeom prst="rect">
            <a:avLst/>
          </a:prstGeom>
        </p:spPr>
      </p:pic>
      <p:pic>
        <p:nvPicPr>
          <p:cNvPr id="8" name="punchline"/>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412116" y="5529580"/>
            <a:ext cx="3239240" cy="1036320"/>
          </a:xfrm>
          <a:prstGeom prst="rect">
            <a:avLst/>
          </a:prstGeom>
        </p:spPr>
      </p:pic>
    </p:spTree>
    <p:extLst>
      <p:ext uri="{BB962C8B-B14F-4D97-AF65-F5344CB8AC3E}">
        <p14:creationId xmlns:p14="http://schemas.microsoft.com/office/powerpoint/2010/main" val="93761712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50000">
                                          <p:cBhvr additive="base">
                                            <p:cTn id="7" dur="1000" fill="hold"/>
                                            <p:tgtEl>
                                              <p:spTgt spid="23"/>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1000" fill="hold"/>
                                            <p:tgtEl>
                                              <p:spTgt spid="33"/>
                                            </p:tgtEl>
                                            <p:attrNameLst>
                                              <p:attrName>ppt_x</p:attrName>
                                            </p:attrNameLst>
                                          </p:cBhvr>
                                          <p:tavLst>
                                            <p:tav tm="0">
                                              <p:val>
                                                <p:strVal val="0-#ppt_w/2"/>
                                              </p:val>
                                            </p:tav>
                                            <p:tav tm="100000">
                                              <p:val>
                                                <p:strVal val="#ppt_x"/>
                                              </p:val>
                                            </p:tav>
                                          </p:tavLst>
                                        </p:anim>
                                        <p:anim calcmode="lin" valueType="num">
                                          <p:cBhvr additive="base">
                                            <p:cTn id="13" dur="1000" fill="hold"/>
                                            <p:tgtEl>
                                              <p:spTgt spid="33"/>
                                            </p:tgtEl>
                                            <p:attrNameLst>
                                              <p:attrName>ppt_y</p:attrName>
                                            </p:attrNameLst>
                                          </p:cBhvr>
                                          <p:tavLst>
                                            <p:tav tm="0">
                                              <p:val>
                                                <p:strVal val="#ppt_y"/>
                                              </p:val>
                                            </p:tav>
                                            <p:tav tm="100000">
                                              <p:val>
                                                <p:strVal val="#ppt_y"/>
                                              </p:val>
                                            </p:tav>
                                          </p:tavLst>
                                        </p:anim>
                                      </p:childTnLst>
                                    </p:cTn>
                                  </p:par>
                                  <p:par>
                                    <p:cTn id="14" presetID="2" presetClass="entr" presetSubtype="8" decel="5000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1000" fill="hold"/>
                                            <p:tgtEl>
                                              <p:spTgt spid="6"/>
                                            </p:tgtEl>
                                            <p:attrNameLst>
                                              <p:attrName>ppt_x</p:attrName>
                                            </p:attrNameLst>
                                          </p:cBhvr>
                                          <p:tavLst>
                                            <p:tav tm="0">
                                              <p:val>
                                                <p:strVal val="0-#ppt_w/2"/>
                                              </p:val>
                                            </p:tav>
                                            <p:tav tm="100000">
                                              <p:val>
                                                <p:strVal val="#ppt_x"/>
                                              </p:val>
                                            </p:tav>
                                          </p:tavLst>
                                        </p:anim>
                                        <p:anim calcmode="lin" valueType="num">
                                          <p:cBhvr additive="base">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2" presetClass="entr" presetSubtype="2" fill="hold" nodeType="afterEffect" p14:presetBounceEnd="50000">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14:bounceEnd="50000">
                                          <p:cBhvr additive="base">
                                            <p:cTn id="21" dur="1000" fill="hold"/>
                                            <p:tgtEl>
                                              <p:spTgt spid="12"/>
                                            </p:tgtEl>
                                            <p:attrNameLst>
                                              <p:attrName>ppt_x</p:attrName>
                                            </p:attrNameLst>
                                          </p:cBhvr>
                                          <p:tavLst>
                                            <p:tav tm="0">
                                              <p:val>
                                                <p:strVal val="1+#ppt_w/2"/>
                                              </p:val>
                                            </p:tav>
                                            <p:tav tm="100000">
                                              <p:val>
                                                <p:strVal val="#ppt_x"/>
                                              </p:val>
                                            </p:tav>
                                          </p:tavLst>
                                        </p:anim>
                                        <p:anim calcmode="lin" valueType="num" p14:bounceEnd="50000">
                                          <p:cBhvr additive="base">
                                            <p:cTn id="22" dur="1000" fill="hold"/>
                                            <p:tgtEl>
                                              <p:spTgt spid="12"/>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14:presetBounceEnd="50000">
                                      <p:stCondLst>
                                        <p:cond delay="200"/>
                                      </p:stCondLst>
                                      <p:childTnLst>
                                        <p:set>
                                          <p:cBhvr>
                                            <p:cTn id="24" dur="1" fill="hold">
                                              <p:stCondLst>
                                                <p:cond delay="0"/>
                                              </p:stCondLst>
                                            </p:cTn>
                                            <p:tgtEl>
                                              <p:spTgt spid="15"/>
                                            </p:tgtEl>
                                            <p:attrNameLst>
                                              <p:attrName>style.visibility</p:attrName>
                                            </p:attrNameLst>
                                          </p:cBhvr>
                                          <p:to>
                                            <p:strVal val="visible"/>
                                          </p:to>
                                        </p:set>
                                        <p:anim calcmode="lin" valueType="num" p14:bounceEnd="50000">
                                          <p:cBhvr additive="base">
                                            <p:cTn id="25" dur="1000" fill="hold"/>
                                            <p:tgtEl>
                                              <p:spTgt spid="15"/>
                                            </p:tgtEl>
                                            <p:attrNameLst>
                                              <p:attrName>ppt_x</p:attrName>
                                            </p:attrNameLst>
                                          </p:cBhvr>
                                          <p:tavLst>
                                            <p:tav tm="0">
                                              <p:val>
                                                <p:strVal val="1+#ppt_w/2"/>
                                              </p:val>
                                            </p:tav>
                                            <p:tav tm="100000">
                                              <p:val>
                                                <p:strVal val="#ppt_x"/>
                                              </p:val>
                                            </p:tav>
                                          </p:tavLst>
                                        </p:anim>
                                        <p:anim calcmode="lin" valueType="num" p14:bounceEnd="50000">
                                          <p:cBhvr additive="base">
                                            <p:cTn id="26" dur="1000" fill="hold"/>
                                            <p:tgtEl>
                                              <p:spTgt spid="15"/>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50000">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14:bounceEnd="50000">
                                          <p:cBhvr additive="base">
                                            <p:cTn id="29" dur="1000" fill="hold"/>
                                            <p:tgtEl>
                                              <p:spTgt spid="16"/>
                                            </p:tgtEl>
                                            <p:attrNameLst>
                                              <p:attrName>ppt_x</p:attrName>
                                            </p:attrNameLst>
                                          </p:cBhvr>
                                          <p:tavLst>
                                            <p:tav tm="0">
                                              <p:val>
                                                <p:strVal val="1+#ppt_w/2"/>
                                              </p:val>
                                            </p:tav>
                                            <p:tav tm="100000">
                                              <p:val>
                                                <p:strVal val="#ppt_x"/>
                                              </p:val>
                                            </p:tav>
                                          </p:tavLst>
                                        </p:anim>
                                        <p:anim calcmode="lin" valueType="num" p14:bounceEnd="50000">
                                          <p:cBhvr additive="base">
                                            <p:cTn id="3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000" fill="hold"/>
                                            <p:tgtEl>
                                              <p:spTgt spid="10"/>
                                            </p:tgtEl>
                                            <p:attrNameLst>
                                              <p:attrName>ppt_w</p:attrName>
                                            </p:attrNameLst>
                                          </p:cBhvr>
                                          <p:tavLst>
                                            <p:tav tm="0">
                                              <p:val>
                                                <p:fltVal val="0"/>
                                              </p:val>
                                            </p:tav>
                                            <p:tav tm="100000">
                                              <p:val>
                                                <p:strVal val="#ppt_w"/>
                                              </p:val>
                                            </p:tav>
                                          </p:tavLst>
                                        </p:anim>
                                        <p:anim calcmode="lin" valueType="num">
                                          <p:cBhvr>
                                            <p:cTn id="36" dur="1000" fill="hold"/>
                                            <p:tgtEl>
                                              <p:spTgt spid="10"/>
                                            </p:tgtEl>
                                            <p:attrNameLst>
                                              <p:attrName>ppt_h</p:attrName>
                                            </p:attrNameLst>
                                          </p:cBhvr>
                                          <p:tavLst>
                                            <p:tav tm="0">
                                              <p:val>
                                                <p:fltVal val="0"/>
                                              </p:val>
                                            </p:tav>
                                            <p:tav tm="100000">
                                              <p:val>
                                                <p:strVal val="#ppt_h"/>
                                              </p:val>
                                            </p:tav>
                                          </p:tavLst>
                                        </p:anim>
                                        <p:anim calcmode="lin" valueType="num">
                                          <p:cBhvr>
                                            <p:cTn id="37" dur="1000" fill="hold"/>
                                            <p:tgtEl>
                                              <p:spTgt spid="10"/>
                                            </p:tgtEl>
                                            <p:attrNameLst>
                                              <p:attrName>style.rotation</p:attrName>
                                            </p:attrNameLst>
                                          </p:cBhvr>
                                          <p:tavLst>
                                            <p:tav tm="0">
                                              <p:val>
                                                <p:fltVal val="90"/>
                                              </p:val>
                                            </p:tav>
                                            <p:tav tm="100000">
                                              <p:val>
                                                <p:fltVal val="0"/>
                                              </p:val>
                                            </p:tav>
                                          </p:tavLst>
                                        </p:anim>
                                        <p:animEffect transition="in" filter="fade">
                                          <p:cBhvr>
                                            <p:cTn id="38" dur="10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1000" fill="hold"/>
                                            <p:tgtEl>
                                              <p:spTgt spid="9"/>
                                            </p:tgtEl>
                                            <p:attrNameLst>
                                              <p:attrName>ppt_w</p:attrName>
                                            </p:attrNameLst>
                                          </p:cBhvr>
                                          <p:tavLst>
                                            <p:tav tm="0">
                                              <p:val>
                                                <p:fltVal val="0"/>
                                              </p:val>
                                            </p:tav>
                                            <p:tav tm="100000">
                                              <p:val>
                                                <p:strVal val="#ppt_w"/>
                                              </p:val>
                                            </p:tav>
                                          </p:tavLst>
                                        </p:anim>
                                        <p:anim calcmode="lin" valueType="num">
                                          <p:cBhvr>
                                            <p:cTn id="44" dur="1000" fill="hold"/>
                                            <p:tgtEl>
                                              <p:spTgt spid="9"/>
                                            </p:tgtEl>
                                            <p:attrNameLst>
                                              <p:attrName>ppt_h</p:attrName>
                                            </p:attrNameLst>
                                          </p:cBhvr>
                                          <p:tavLst>
                                            <p:tav tm="0">
                                              <p:val>
                                                <p:fltVal val="0"/>
                                              </p:val>
                                            </p:tav>
                                            <p:tav tm="100000">
                                              <p:val>
                                                <p:strVal val="#ppt_h"/>
                                              </p:val>
                                            </p:tav>
                                          </p:tavLst>
                                        </p:anim>
                                        <p:anim calcmode="lin" valueType="num">
                                          <p:cBhvr>
                                            <p:cTn id="45" dur="1000" fill="hold"/>
                                            <p:tgtEl>
                                              <p:spTgt spid="9"/>
                                            </p:tgtEl>
                                            <p:attrNameLst>
                                              <p:attrName>style.rotation</p:attrName>
                                            </p:attrNameLst>
                                          </p:cBhvr>
                                          <p:tavLst>
                                            <p:tav tm="0">
                                              <p:val>
                                                <p:fltVal val="90"/>
                                              </p:val>
                                            </p:tav>
                                            <p:tav tm="100000">
                                              <p:val>
                                                <p:fltVal val="0"/>
                                              </p:val>
                                            </p:tav>
                                          </p:tavLst>
                                        </p:anim>
                                        <p:animEffect transition="in" filter="fade">
                                          <p:cBhvr>
                                            <p:cTn id="46" dur="1000"/>
                                            <p:tgtEl>
                                              <p:spTgt spid="9"/>
                                            </p:tgtEl>
                                          </p:cBhvr>
                                        </p:animEffect>
                                      </p:childTnLst>
                                      <p:subTnLst>
                                        <p:audio>
                                          <p:cMediaNode>
                                            <p:cTn display="0" masterRel="sameClick">
                                              <p:stCondLst>
                                                <p:cond evt="begin" delay="0">
                                                  <p:tn val="41"/>
                                                </p:cond>
                                              </p:stCondLst>
                                              <p:endCondLst>
                                                <p:cond evt="onStopAudio" delay="0">
                                                  <p:tgtEl>
                                                    <p:sldTgt/>
                                                  </p:tgtEl>
                                                </p:cond>
                                              </p:endCondLst>
                                            </p:cTn>
                                            <p:tgtEl>
                                              <p:sndTgt r:embed="rId3" name="Tick Tock.wav"/>
                                            </p:tgtEl>
                                          </p:cMediaNode>
                                        </p:audio>
                                      </p:subTnLst>
                                    </p:cTn>
                                  </p:par>
                                  <p:par>
                                    <p:cTn id="47" presetID="31" presetClass="exit" presetSubtype="0" fill="hold" nodeType="withEffect">
                                      <p:stCondLst>
                                        <p:cond delay="0"/>
                                      </p:stCondLst>
                                      <p:childTnLst>
                                        <p:anim calcmode="lin" valueType="num">
                                          <p:cBhvr>
                                            <p:cTn id="48" dur="1000"/>
                                            <p:tgtEl>
                                              <p:spTgt spid="10"/>
                                            </p:tgtEl>
                                            <p:attrNameLst>
                                              <p:attrName>ppt_w</p:attrName>
                                            </p:attrNameLst>
                                          </p:cBhvr>
                                          <p:tavLst>
                                            <p:tav tm="0">
                                              <p:val>
                                                <p:strVal val="ppt_w"/>
                                              </p:val>
                                            </p:tav>
                                            <p:tav tm="100000">
                                              <p:val>
                                                <p:fltVal val="0"/>
                                              </p:val>
                                            </p:tav>
                                          </p:tavLst>
                                        </p:anim>
                                        <p:anim calcmode="lin" valueType="num">
                                          <p:cBhvr>
                                            <p:cTn id="49" dur="1000"/>
                                            <p:tgtEl>
                                              <p:spTgt spid="10"/>
                                            </p:tgtEl>
                                            <p:attrNameLst>
                                              <p:attrName>ppt_h</p:attrName>
                                            </p:attrNameLst>
                                          </p:cBhvr>
                                          <p:tavLst>
                                            <p:tav tm="0">
                                              <p:val>
                                                <p:strVal val="ppt_h"/>
                                              </p:val>
                                            </p:tav>
                                            <p:tav tm="100000">
                                              <p:val>
                                                <p:fltVal val="0"/>
                                              </p:val>
                                            </p:tav>
                                          </p:tavLst>
                                        </p:anim>
                                        <p:anim calcmode="lin" valueType="num">
                                          <p:cBhvr>
                                            <p:cTn id="50" dur="1000"/>
                                            <p:tgtEl>
                                              <p:spTgt spid="10"/>
                                            </p:tgtEl>
                                            <p:attrNameLst>
                                              <p:attrName>style.rotation</p:attrName>
                                            </p:attrNameLst>
                                          </p:cBhvr>
                                          <p:tavLst>
                                            <p:tav tm="0">
                                              <p:val>
                                                <p:fltVal val="0"/>
                                              </p:val>
                                            </p:tav>
                                            <p:tav tm="100000">
                                              <p:val>
                                                <p:fltVal val="90"/>
                                              </p:val>
                                            </p:tav>
                                          </p:tavLst>
                                        </p:anim>
                                        <p:animEffect transition="out" filter="fade">
                                          <p:cBhvr>
                                            <p:cTn id="51" dur="1000"/>
                                            <p:tgtEl>
                                              <p:spTgt spid="10"/>
                                            </p:tgtEl>
                                          </p:cBhvr>
                                        </p:animEffect>
                                        <p:set>
                                          <p:cBhvr>
                                            <p:cTn id="52" dur="1" fill="hold">
                                              <p:stCondLst>
                                                <p:cond delay="999"/>
                                              </p:stCondLst>
                                            </p:cTn>
                                            <p:tgtEl>
                                              <p:spTgt spid="10"/>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nodeType="click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1000" fill="hold"/>
                                            <p:tgtEl>
                                              <p:spTgt spid="8"/>
                                            </p:tgtEl>
                                            <p:attrNameLst>
                                              <p:attrName>ppt_w</p:attrName>
                                            </p:attrNameLst>
                                          </p:cBhvr>
                                          <p:tavLst>
                                            <p:tav tm="0">
                                              <p:val>
                                                <p:fltVal val="0"/>
                                              </p:val>
                                            </p:tav>
                                            <p:tav tm="100000">
                                              <p:val>
                                                <p:strVal val="#ppt_w"/>
                                              </p:val>
                                            </p:tav>
                                          </p:tavLst>
                                        </p:anim>
                                        <p:anim calcmode="lin" valueType="num">
                                          <p:cBhvr>
                                            <p:cTn id="58" dur="1000" fill="hold"/>
                                            <p:tgtEl>
                                              <p:spTgt spid="8"/>
                                            </p:tgtEl>
                                            <p:attrNameLst>
                                              <p:attrName>ppt_h</p:attrName>
                                            </p:attrNameLst>
                                          </p:cBhvr>
                                          <p:tavLst>
                                            <p:tav tm="0">
                                              <p:val>
                                                <p:fltVal val="0"/>
                                              </p:val>
                                            </p:tav>
                                            <p:tav tm="100000">
                                              <p:val>
                                                <p:strVal val="#ppt_h"/>
                                              </p:val>
                                            </p:tav>
                                          </p:tavLst>
                                        </p:anim>
                                        <p:anim calcmode="lin" valueType="num">
                                          <p:cBhvr>
                                            <p:cTn id="59" dur="1000" fill="hold"/>
                                            <p:tgtEl>
                                              <p:spTgt spid="8"/>
                                            </p:tgtEl>
                                            <p:attrNameLst>
                                              <p:attrName>style.rotation</p:attrName>
                                            </p:attrNameLst>
                                          </p:cBhvr>
                                          <p:tavLst>
                                            <p:tav tm="0">
                                              <p:val>
                                                <p:fltVal val="90"/>
                                              </p:val>
                                            </p:tav>
                                            <p:tav tm="100000">
                                              <p:val>
                                                <p:fltVal val="0"/>
                                              </p:val>
                                            </p:tav>
                                          </p:tavLst>
                                        </p:anim>
                                        <p:animEffect transition="in" filter="fade">
                                          <p:cBhvr>
                                            <p:cTn id="60" dur="1000"/>
                                            <p:tgtEl>
                                              <p:spTgt spid="8"/>
                                            </p:tgtEl>
                                          </p:cBhvr>
                                        </p:animEffect>
                                      </p:childTnLst>
                                      <p:subTnLst>
                                        <p:audio>
                                          <p:cMediaNode>
                                            <p:cTn display="0" masterRel="sameClick">
                                              <p:stCondLst>
                                                <p:cond evt="begin" delay="0">
                                                  <p:tn val="55"/>
                                                </p:cond>
                                              </p:stCondLst>
                                              <p:endCondLst>
                                                <p:cond evt="onStopAudio" delay="0">
                                                  <p:tgtEl>
                                                    <p:sldTgt/>
                                                  </p:tgtEl>
                                                </p:cond>
                                              </p:endCondLst>
                                            </p:cTn>
                                            <p:tgtEl>
                                              <p:sndTgt r:embed="rId4" name="Comedy-Punchline-Rimshot-Comedy-Drum-Sound-Effect.wav"/>
                                            </p:tgtEl>
                                          </p:cMediaNode>
                                        </p:audio>
                                      </p:subTnLst>
                                    </p:cTn>
                                  </p:par>
                                  <p:par>
                                    <p:cTn id="61" presetID="0" presetClass="path" presetSubtype="0" accel="50000" decel="50000" fill="hold" nodeType="withEffect">
                                      <p:stCondLst>
                                        <p:cond delay="0"/>
                                      </p:stCondLst>
                                      <p:childTnLst>
                                        <p:animMotion origin="layout" path="M 0.02483 0.00301 L -0.15295 -0.02523 " pathEditMode="relative" ptsTypes="AA">
                                          <p:cBhvr>
                                            <p:cTn id="62" dur="2000" fill="hold"/>
                                            <p:tgtEl>
                                              <p:spTgt spid="9"/>
                                            </p:tgtEl>
                                            <p:attrNameLst>
                                              <p:attrName>ppt_x</p:attrName>
                                              <p:attrName>ppt_y</p:attrName>
                                            </p:attrNameLst>
                                          </p:cBhvr>
                                        </p:animMotion>
                                      </p:childTnLst>
                                    </p:cTn>
                                  </p:par>
                                  <p:par>
                                    <p:cTn id="63" presetID="6" presetClass="emph" presetSubtype="0" repeatCount="indefinite" autoRev="1" fill="hold" nodeType="withEffect">
                                      <p:stCondLst>
                                        <p:cond delay="0"/>
                                      </p:stCondLst>
                                      <p:childTnLst>
                                        <p:animScale>
                                          <p:cBhvr>
                                            <p:cTn id="64" dur="1000" fill="hold"/>
                                            <p:tgtEl>
                                              <p:spTgt spid="8"/>
                                            </p:tgtEl>
                                          </p:cBhvr>
                                          <p:by x="90000" y="9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ppt_x"/>
                                              </p:val>
                                            </p:tav>
                                            <p:tav tm="100000">
                                              <p:val>
                                                <p:strVal val="#ppt_x"/>
                                              </p:val>
                                            </p:tav>
                                          </p:tavLst>
                                        </p:anim>
                                        <p:anim calcmode="lin" valueType="num">
                                          <p:cBhvr additive="base">
                                            <p:cTn id="8" dur="100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1000" fill="hold"/>
                                            <p:tgtEl>
                                              <p:spTgt spid="33"/>
                                            </p:tgtEl>
                                            <p:attrNameLst>
                                              <p:attrName>ppt_x</p:attrName>
                                            </p:attrNameLst>
                                          </p:cBhvr>
                                          <p:tavLst>
                                            <p:tav tm="0">
                                              <p:val>
                                                <p:strVal val="0-#ppt_w/2"/>
                                              </p:val>
                                            </p:tav>
                                            <p:tav tm="100000">
                                              <p:val>
                                                <p:strVal val="#ppt_x"/>
                                              </p:val>
                                            </p:tav>
                                          </p:tavLst>
                                        </p:anim>
                                        <p:anim calcmode="lin" valueType="num">
                                          <p:cBhvr additive="base">
                                            <p:cTn id="13" dur="1000" fill="hold"/>
                                            <p:tgtEl>
                                              <p:spTgt spid="33"/>
                                            </p:tgtEl>
                                            <p:attrNameLst>
                                              <p:attrName>ppt_y</p:attrName>
                                            </p:attrNameLst>
                                          </p:cBhvr>
                                          <p:tavLst>
                                            <p:tav tm="0">
                                              <p:val>
                                                <p:strVal val="#ppt_y"/>
                                              </p:val>
                                            </p:tav>
                                            <p:tav tm="100000">
                                              <p:val>
                                                <p:strVal val="#ppt_y"/>
                                              </p:val>
                                            </p:tav>
                                          </p:tavLst>
                                        </p:anim>
                                      </p:childTnLst>
                                    </p:cTn>
                                  </p:par>
                                  <p:par>
                                    <p:cTn id="14" presetID="2" presetClass="entr" presetSubtype="8" decel="5000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1000" fill="hold"/>
                                            <p:tgtEl>
                                              <p:spTgt spid="6"/>
                                            </p:tgtEl>
                                            <p:attrNameLst>
                                              <p:attrName>ppt_x</p:attrName>
                                            </p:attrNameLst>
                                          </p:cBhvr>
                                          <p:tavLst>
                                            <p:tav tm="0">
                                              <p:val>
                                                <p:strVal val="0-#ppt_w/2"/>
                                              </p:val>
                                            </p:tav>
                                            <p:tav tm="100000">
                                              <p:val>
                                                <p:strVal val="#ppt_x"/>
                                              </p:val>
                                            </p:tav>
                                          </p:tavLst>
                                        </p:anim>
                                        <p:anim calcmode="lin" valueType="num">
                                          <p:cBhvr additive="base">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1000" fill="hold"/>
                                            <p:tgtEl>
                                              <p:spTgt spid="12"/>
                                            </p:tgtEl>
                                            <p:attrNameLst>
                                              <p:attrName>ppt_x</p:attrName>
                                            </p:attrNameLst>
                                          </p:cBhvr>
                                          <p:tavLst>
                                            <p:tav tm="0">
                                              <p:val>
                                                <p:strVal val="1+#ppt_w/2"/>
                                              </p:val>
                                            </p:tav>
                                            <p:tav tm="100000">
                                              <p:val>
                                                <p:strVal val="#ppt_x"/>
                                              </p:val>
                                            </p:tav>
                                          </p:tavLst>
                                        </p:anim>
                                        <p:anim calcmode="lin" valueType="num">
                                          <p:cBhvr additive="base">
                                            <p:cTn id="22" dur="1000" fill="hold"/>
                                            <p:tgtEl>
                                              <p:spTgt spid="12"/>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20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1000" fill="hold"/>
                                            <p:tgtEl>
                                              <p:spTgt spid="15"/>
                                            </p:tgtEl>
                                            <p:attrNameLst>
                                              <p:attrName>ppt_x</p:attrName>
                                            </p:attrNameLst>
                                          </p:cBhvr>
                                          <p:tavLst>
                                            <p:tav tm="0">
                                              <p:val>
                                                <p:strVal val="1+#ppt_w/2"/>
                                              </p:val>
                                            </p:tav>
                                            <p:tav tm="100000">
                                              <p:val>
                                                <p:strVal val="#ppt_x"/>
                                              </p:val>
                                            </p:tav>
                                          </p:tavLst>
                                        </p:anim>
                                        <p:anim calcmode="lin" valueType="num">
                                          <p:cBhvr additive="base">
                                            <p:cTn id="26" dur="1000" fill="hold"/>
                                            <p:tgtEl>
                                              <p:spTgt spid="15"/>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1000" fill="hold"/>
                                            <p:tgtEl>
                                              <p:spTgt spid="16"/>
                                            </p:tgtEl>
                                            <p:attrNameLst>
                                              <p:attrName>ppt_x</p:attrName>
                                            </p:attrNameLst>
                                          </p:cBhvr>
                                          <p:tavLst>
                                            <p:tav tm="0">
                                              <p:val>
                                                <p:strVal val="1+#ppt_w/2"/>
                                              </p:val>
                                            </p:tav>
                                            <p:tav tm="100000">
                                              <p:val>
                                                <p:strVal val="#ppt_x"/>
                                              </p:val>
                                            </p:tav>
                                          </p:tavLst>
                                        </p:anim>
                                        <p:anim calcmode="lin" valueType="num">
                                          <p:cBhvr additive="base">
                                            <p:cTn id="3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000" fill="hold"/>
                                            <p:tgtEl>
                                              <p:spTgt spid="10"/>
                                            </p:tgtEl>
                                            <p:attrNameLst>
                                              <p:attrName>ppt_w</p:attrName>
                                            </p:attrNameLst>
                                          </p:cBhvr>
                                          <p:tavLst>
                                            <p:tav tm="0">
                                              <p:val>
                                                <p:fltVal val="0"/>
                                              </p:val>
                                            </p:tav>
                                            <p:tav tm="100000">
                                              <p:val>
                                                <p:strVal val="#ppt_w"/>
                                              </p:val>
                                            </p:tav>
                                          </p:tavLst>
                                        </p:anim>
                                        <p:anim calcmode="lin" valueType="num">
                                          <p:cBhvr>
                                            <p:cTn id="36" dur="1000" fill="hold"/>
                                            <p:tgtEl>
                                              <p:spTgt spid="10"/>
                                            </p:tgtEl>
                                            <p:attrNameLst>
                                              <p:attrName>ppt_h</p:attrName>
                                            </p:attrNameLst>
                                          </p:cBhvr>
                                          <p:tavLst>
                                            <p:tav tm="0">
                                              <p:val>
                                                <p:fltVal val="0"/>
                                              </p:val>
                                            </p:tav>
                                            <p:tav tm="100000">
                                              <p:val>
                                                <p:strVal val="#ppt_h"/>
                                              </p:val>
                                            </p:tav>
                                          </p:tavLst>
                                        </p:anim>
                                        <p:anim calcmode="lin" valueType="num">
                                          <p:cBhvr>
                                            <p:cTn id="37" dur="1000" fill="hold"/>
                                            <p:tgtEl>
                                              <p:spTgt spid="10"/>
                                            </p:tgtEl>
                                            <p:attrNameLst>
                                              <p:attrName>style.rotation</p:attrName>
                                            </p:attrNameLst>
                                          </p:cBhvr>
                                          <p:tavLst>
                                            <p:tav tm="0">
                                              <p:val>
                                                <p:fltVal val="90"/>
                                              </p:val>
                                            </p:tav>
                                            <p:tav tm="100000">
                                              <p:val>
                                                <p:fltVal val="0"/>
                                              </p:val>
                                            </p:tav>
                                          </p:tavLst>
                                        </p:anim>
                                        <p:animEffect transition="in" filter="fade">
                                          <p:cBhvr>
                                            <p:cTn id="38" dur="10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1000" fill="hold"/>
                                            <p:tgtEl>
                                              <p:spTgt spid="9"/>
                                            </p:tgtEl>
                                            <p:attrNameLst>
                                              <p:attrName>ppt_w</p:attrName>
                                            </p:attrNameLst>
                                          </p:cBhvr>
                                          <p:tavLst>
                                            <p:tav tm="0">
                                              <p:val>
                                                <p:fltVal val="0"/>
                                              </p:val>
                                            </p:tav>
                                            <p:tav tm="100000">
                                              <p:val>
                                                <p:strVal val="#ppt_w"/>
                                              </p:val>
                                            </p:tav>
                                          </p:tavLst>
                                        </p:anim>
                                        <p:anim calcmode="lin" valueType="num">
                                          <p:cBhvr>
                                            <p:cTn id="44" dur="1000" fill="hold"/>
                                            <p:tgtEl>
                                              <p:spTgt spid="9"/>
                                            </p:tgtEl>
                                            <p:attrNameLst>
                                              <p:attrName>ppt_h</p:attrName>
                                            </p:attrNameLst>
                                          </p:cBhvr>
                                          <p:tavLst>
                                            <p:tav tm="0">
                                              <p:val>
                                                <p:fltVal val="0"/>
                                              </p:val>
                                            </p:tav>
                                            <p:tav tm="100000">
                                              <p:val>
                                                <p:strVal val="#ppt_h"/>
                                              </p:val>
                                            </p:tav>
                                          </p:tavLst>
                                        </p:anim>
                                        <p:anim calcmode="lin" valueType="num">
                                          <p:cBhvr>
                                            <p:cTn id="45" dur="1000" fill="hold"/>
                                            <p:tgtEl>
                                              <p:spTgt spid="9"/>
                                            </p:tgtEl>
                                            <p:attrNameLst>
                                              <p:attrName>style.rotation</p:attrName>
                                            </p:attrNameLst>
                                          </p:cBhvr>
                                          <p:tavLst>
                                            <p:tav tm="0">
                                              <p:val>
                                                <p:fltVal val="90"/>
                                              </p:val>
                                            </p:tav>
                                            <p:tav tm="100000">
                                              <p:val>
                                                <p:fltVal val="0"/>
                                              </p:val>
                                            </p:tav>
                                          </p:tavLst>
                                        </p:anim>
                                        <p:animEffect transition="in" filter="fade">
                                          <p:cBhvr>
                                            <p:cTn id="46" dur="1000"/>
                                            <p:tgtEl>
                                              <p:spTgt spid="9"/>
                                            </p:tgtEl>
                                          </p:cBhvr>
                                        </p:animEffect>
                                      </p:childTnLst>
                                      <p:subTnLst>
                                        <p:audio>
                                          <p:cMediaNode>
                                            <p:cTn display="0" masterRel="sameClick">
                                              <p:stCondLst>
                                                <p:cond evt="begin" delay="0">
                                                  <p:tn val="41"/>
                                                </p:cond>
                                              </p:stCondLst>
                                              <p:endCondLst>
                                                <p:cond evt="onStopAudio" delay="0">
                                                  <p:tgtEl>
                                                    <p:sldTgt/>
                                                  </p:tgtEl>
                                                </p:cond>
                                              </p:endCondLst>
                                            </p:cTn>
                                            <p:tgtEl>
                                              <p:sndTgt r:embed="rId14" name="Tick Tock.wav"/>
                                            </p:tgtEl>
                                          </p:cMediaNode>
                                        </p:audio>
                                      </p:subTnLst>
                                    </p:cTn>
                                  </p:par>
                                  <p:par>
                                    <p:cTn id="47" presetID="31" presetClass="exit" presetSubtype="0" fill="hold" nodeType="withEffect">
                                      <p:stCondLst>
                                        <p:cond delay="0"/>
                                      </p:stCondLst>
                                      <p:childTnLst>
                                        <p:anim calcmode="lin" valueType="num">
                                          <p:cBhvr>
                                            <p:cTn id="48" dur="1000"/>
                                            <p:tgtEl>
                                              <p:spTgt spid="10"/>
                                            </p:tgtEl>
                                            <p:attrNameLst>
                                              <p:attrName>ppt_w</p:attrName>
                                            </p:attrNameLst>
                                          </p:cBhvr>
                                          <p:tavLst>
                                            <p:tav tm="0">
                                              <p:val>
                                                <p:strVal val="ppt_w"/>
                                              </p:val>
                                            </p:tav>
                                            <p:tav tm="100000">
                                              <p:val>
                                                <p:fltVal val="0"/>
                                              </p:val>
                                            </p:tav>
                                          </p:tavLst>
                                        </p:anim>
                                        <p:anim calcmode="lin" valueType="num">
                                          <p:cBhvr>
                                            <p:cTn id="49" dur="1000"/>
                                            <p:tgtEl>
                                              <p:spTgt spid="10"/>
                                            </p:tgtEl>
                                            <p:attrNameLst>
                                              <p:attrName>ppt_h</p:attrName>
                                            </p:attrNameLst>
                                          </p:cBhvr>
                                          <p:tavLst>
                                            <p:tav tm="0">
                                              <p:val>
                                                <p:strVal val="ppt_h"/>
                                              </p:val>
                                            </p:tav>
                                            <p:tav tm="100000">
                                              <p:val>
                                                <p:fltVal val="0"/>
                                              </p:val>
                                            </p:tav>
                                          </p:tavLst>
                                        </p:anim>
                                        <p:anim calcmode="lin" valueType="num">
                                          <p:cBhvr>
                                            <p:cTn id="50" dur="1000"/>
                                            <p:tgtEl>
                                              <p:spTgt spid="10"/>
                                            </p:tgtEl>
                                            <p:attrNameLst>
                                              <p:attrName>style.rotation</p:attrName>
                                            </p:attrNameLst>
                                          </p:cBhvr>
                                          <p:tavLst>
                                            <p:tav tm="0">
                                              <p:val>
                                                <p:fltVal val="0"/>
                                              </p:val>
                                            </p:tav>
                                            <p:tav tm="100000">
                                              <p:val>
                                                <p:fltVal val="90"/>
                                              </p:val>
                                            </p:tav>
                                          </p:tavLst>
                                        </p:anim>
                                        <p:animEffect transition="out" filter="fade">
                                          <p:cBhvr>
                                            <p:cTn id="51" dur="1000"/>
                                            <p:tgtEl>
                                              <p:spTgt spid="10"/>
                                            </p:tgtEl>
                                          </p:cBhvr>
                                        </p:animEffect>
                                        <p:set>
                                          <p:cBhvr>
                                            <p:cTn id="52" dur="1" fill="hold">
                                              <p:stCondLst>
                                                <p:cond delay="999"/>
                                              </p:stCondLst>
                                            </p:cTn>
                                            <p:tgtEl>
                                              <p:spTgt spid="10"/>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nodeType="click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1000" fill="hold"/>
                                            <p:tgtEl>
                                              <p:spTgt spid="8"/>
                                            </p:tgtEl>
                                            <p:attrNameLst>
                                              <p:attrName>ppt_w</p:attrName>
                                            </p:attrNameLst>
                                          </p:cBhvr>
                                          <p:tavLst>
                                            <p:tav tm="0">
                                              <p:val>
                                                <p:fltVal val="0"/>
                                              </p:val>
                                            </p:tav>
                                            <p:tav tm="100000">
                                              <p:val>
                                                <p:strVal val="#ppt_w"/>
                                              </p:val>
                                            </p:tav>
                                          </p:tavLst>
                                        </p:anim>
                                        <p:anim calcmode="lin" valueType="num">
                                          <p:cBhvr>
                                            <p:cTn id="58" dur="1000" fill="hold"/>
                                            <p:tgtEl>
                                              <p:spTgt spid="8"/>
                                            </p:tgtEl>
                                            <p:attrNameLst>
                                              <p:attrName>ppt_h</p:attrName>
                                            </p:attrNameLst>
                                          </p:cBhvr>
                                          <p:tavLst>
                                            <p:tav tm="0">
                                              <p:val>
                                                <p:fltVal val="0"/>
                                              </p:val>
                                            </p:tav>
                                            <p:tav tm="100000">
                                              <p:val>
                                                <p:strVal val="#ppt_h"/>
                                              </p:val>
                                            </p:tav>
                                          </p:tavLst>
                                        </p:anim>
                                        <p:anim calcmode="lin" valueType="num">
                                          <p:cBhvr>
                                            <p:cTn id="59" dur="1000" fill="hold"/>
                                            <p:tgtEl>
                                              <p:spTgt spid="8"/>
                                            </p:tgtEl>
                                            <p:attrNameLst>
                                              <p:attrName>style.rotation</p:attrName>
                                            </p:attrNameLst>
                                          </p:cBhvr>
                                          <p:tavLst>
                                            <p:tav tm="0">
                                              <p:val>
                                                <p:fltVal val="90"/>
                                              </p:val>
                                            </p:tav>
                                            <p:tav tm="100000">
                                              <p:val>
                                                <p:fltVal val="0"/>
                                              </p:val>
                                            </p:tav>
                                          </p:tavLst>
                                        </p:anim>
                                        <p:animEffect transition="in" filter="fade">
                                          <p:cBhvr>
                                            <p:cTn id="60" dur="1000"/>
                                            <p:tgtEl>
                                              <p:spTgt spid="8"/>
                                            </p:tgtEl>
                                          </p:cBhvr>
                                        </p:animEffect>
                                      </p:childTnLst>
                                      <p:subTnLst>
                                        <p:audio>
                                          <p:cMediaNode>
                                            <p:cTn display="0" masterRel="sameClick">
                                              <p:stCondLst>
                                                <p:cond evt="begin" delay="0">
                                                  <p:tn val="55"/>
                                                </p:cond>
                                              </p:stCondLst>
                                              <p:endCondLst>
                                                <p:cond evt="onStopAudio" delay="0">
                                                  <p:tgtEl>
                                                    <p:sldTgt/>
                                                  </p:tgtEl>
                                                </p:cond>
                                              </p:endCondLst>
                                            </p:cTn>
                                            <p:tgtEl>
                                              <p:sndTgt r:embed="rId15" name="Comedy-Punchline-Rimshot-Comedy-Drum-Sound-Effect.wav"/>
                                            </p:tgtEl>
                                          </p:cMediaNode>
                                        </p:audio>
                                      </p:subTnLst>
                                    </p:cTn>
                                  </p:par>
                                  <p:par>
                                    <p:cTn id="61" presetID="0" presetClass="path" presetSubtype="0" accel="50000" decel="50000" fill="hold" nodeType="withEffect">
                                      <p:stCondLst>
                                        <p:cond delay="0"/>
                                      </p:stCondLst>
                                      <p:childTnLst>
                                        <p:animMotion origin="layout" path="M 0.02483 0.00301 L -0.15295 -0.02523 " pathEditMode="relative" ptsTypes="AA">
                                          <p:cBhvr>
                                            <p:cTn id="62" dur="2000" fill="hold"/>
                                            <p:tgtEl>
                                              <p:spTgt spid="9"/>
                                            </p:tgtEl>
                                            <p:attrNameLst>
                                              <p:attrName>ppt_x</p:attrName>
                                              <p:attrName>ppt_y</p:attrName>
                                            </p:attrNameLst>
                                          </p:cBhvr>
                                        </p:animMotion>
                                      </p:childTnLst>
                                    </p:cTn>
                                  </p:par>
                                  <p:par>
                                    <p:cTn id="63" presetID="6" presetClass="emph" presetSubtype="0" repeatCount="indefinite" autoRev="1" fill="hold" nodeType="withEffect">
                                      <p:stCondLst>
                                        <p:cond delay="0"/>
                                      </p:stCondLst>
                                      <p:childTnLst>
                                        <p:animScale>
                                          <p:cBhvr>
                                            <p:cTn id="64" dur="1000" fill="hold"/>
                                            <p:tgtEl>
                                              <p:spTgt spid="8"/>
                                            </p:tgtEl>
                                          </p:cBhvr>
                                          <p:by x="90000" y="9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The Snacking Show"/>
          <p:cNvGrpSpPr/>
          <p:nvPr/>
        </p:nvGrpSpPr>
        <p:grpSpPr>
          <a:xfrm>
            <a:off x="6667511" y="-102472"/>
            <a:ext cx="1879392" cy="2373410"/>
            <a:chOff x="6707296" y="-69946"/>
            <a:chExt cx="1830286" cy="2311396"/>
          </a:xfrm>
        </p:grpSpPr>
        <p:sp>
          <p:nvSpPr>
            <p:cNvPr id="31"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The snacking show"/>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2" name="Right"/>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91990" y="2840984"/>
            <a:ext cx="3364992" cy="3316224"/>
          </a:xfrm>
          <a:prstGeom prst="rect">
            <a:avLst/>
          </a:prstGeom>
        </p:spPr>
      </p:pic>
      <p:pic>
        <p:nvPicPr>
          <p:cNvPr id="5" name="Wrong">
            <a:hlinkClick r:id="" action="ppaction://hlinkshowjump?jump=nextslide">
              <a:snd r:embed="rId6" name="Wrong_Buzzer_Sound_Effect.wav"/>
            </a:hlinkClick>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702562" y="2840984"/>
            <a:ext cx="3364992" cy="3316224"/>
          </a:xfrm>
          <a:prstGeom prst="rect">
            <a:avLst/>
          </a:prstGeom>
        </p:spPr>
      </p:pic>
      <p:pic>
        <p:nvPicPr>
          <p:cNvPr id="6" name="Question"/>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0" y="547200"/>
            <a:ext cx="6034285" cy="2304000"/>
          </a:xfrm>
          <a:prstGeom prst="rect">
            <a:avLst/>
          </a:prstGeom>
        </p:spPr>
      </p:pic>
      <p:pic>
        <p:nvPicPr>
          <p:cNvPr id="38" name="Blue dots"/>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387863" y="3134571"/>
            <a:ext cx="2773245" cy="2729049"/>
          </a:xfrm>
          <a:prstGeom prst="rect">
            <a:avLst/>
          </a:prstGeom>
        </p:spPr>
      </p:pic>
      <p:pic>
        <p:nvPicPr>
          <p:cNvPr id="11" name="next question">
            <a:hlinkClick r:id="rId10"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031525" y="5393882"/>
            <a:ext cx="1802638" cy="1157576"/>
          </a:xfrm>
          <a:prstGeom prst="rect">
            <a:avLst/>
          </a:prstGeom>
        </p:spPr>
      </p:pic>
    </p:spTree>
    <p:extLst>
      <p:ext uri="{BB962C8B-B14F-4D97-AF65-F5344CB8AC3E}">
        <p14:creationId xmlns:p14="http://schemas.microsoft.com/office/powerpoint/2010/main" val="99495010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14:bounceEnd="50000">
                                          <p:cBhvr additive="base">
                                            <p:cTn id="7" dur="1000" fill="hold"/>
                                            <p:tgtEl>
                                              <p:spTgt spid="30"/>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3"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12"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Wrong answe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1144" y="2419847"/>
            <a:ext cx="7601712" cy="2018306"/>
          </a:xfrm>
          <a:prstGeom prst="rect">
            <a:avLst/>
          </a:prstGeom>
        </p:spPr>
      </p:pic>
      <p:grpSp>
        <p:nvGrpSpPr>
          <p:cNvPr id="4" name="The Snacking Show"/>
          <p:cNvGrpSpPr/>
          <p:nvPr/>
        </p:nvGrpSpPr>
        <p:grpSpPr>
          <a:xfrm>
            <a:off x="6667511" y="-102472"/>
            <a:ext cx="1879392" cy="2373410"/>
            <a:chOff x="6707296" y="-69946"/>
            <a:chExt cx="1830286" cy="2311396"/>
          </a:xfrm>
        </p:grpSpPr>
        <p:sp>
          <p:nvSpPr>
            <p:cNvPr id="7"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The snacking show"/>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10" name="Picture 9">
            <a:hlinkClick r:id="" action="ppaction://hlinkshowjump?jump=previousslide"/>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61882" y="4420860"/>
            <a:ext cx="2691244" cy="1709348"/>
          </a:xfrm>
          <a:prstGeom prst="rect">
            <a:avLst/>
          </a:prstGeom>
        </p:spPr>
      </p:pic>
    </p:spTree>
    <p:extLst>
      <p:ext uri="{BB962C8B-B14F-4D97-AF65-F5344CB8AC3E}">
        <p14:creationId xmlns:p14="http://schemas.microsoft.com/office/powerpoint/2010/main" val="39937305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5"/>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The Snacking Show"/>
          <p:cNvGrpSpPr/>
          <p:nvPr/>
        </p:nvGrpSpPr>
        <p:grpSpPr>
          <a:xfrm>
            <a:off x="6667511" y="-102472"/>
            <a:ext cx="1879392" cy="2373410"/>
            <a:chOff x="6707296" y="-69946"/>
            <a:chExt cx="1830286" cy="2311396"/>
          </a:xfrm>
        </p:grpSpPr>
        <p:sp>
          <p:nvSpPr>
            <p:cNvPr id="31"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The snacking show"/>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2" name="Right"/>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702562" y="2840984"/>
            <a:ext cx="3364992" cy="3316224"/>
          </a:xfrm>
          <a:prstGeom prst="rect">
            <a:avLst/>
          </a:prstGeom>
        </p:spPr>
      </p:pic>
      <p:pic>
        <p:nvPicPr>
          <p:cNvPr id="5" name="Wrong">
            <a:hlinkClick r:id="" action="ppaction://hlinkshowjump?jump=nextslide">
              <a:snd r:embed="rId6" name="Wrong_Buzzer_Sound_Effect.wav"/>
            </a:hlinkClick>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091990" y="2840984"/>
            <a:ext cx="3364992" cy="3316224"/>
          </a:xfrm>
          <a:prstGeom prst="rect">
            <a:avLst/>
          </a:prstGeom>
        </p:spPr>
      </p:pic>
      <p:pic>
        <p:nvPicPr>
          <p:cNvPr id="6" name="Question"/>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0" y="547200"/>
            <a:ext cx="6034285" cy="2304000"/>
          </a:xfrm>
          <a:prstGeom prst="rect">
            <a:avLst/>
          </a:prstGeom>
        </p:spPr>
      </p:pic>
      <p:pic>
        <p:nvPicPr>
          <p:cNvPr id="38" name="Blue dots"/>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998436" y="3134571"/>
            <a:ext cx="2773244" cy="2729049"/>
          </a:xfrm>
          <a:prstGeom prst="rect">
            <a:avLst/>
          </a:prstGeom>
        </p:spPr>
      </p:pic>
      <p:pic>
        <p:nvPicPr>
          <p:cNvPr id="11" name="next question">
            <a:hlinkClick r:id="rId10"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031525" y="5393882"/>
            <a:ext cx="1802638" cy="1157576"/>
          </a:xfrm>
          <a:prstGeom prst="rect">
            <a:avLst/>
          </a:prstGeom>
        </p:spPr>
      </p:pic>
    </p:spTree>
    <p:extLst>
      <p:ext uri="{BB962C8B-B14F-4D97-AF65-F5344CB8AC3E}">
        <p14:creationId xmlns:p14="http://schemas.microsoft.com/office/powerpoint/2010/main" val="954937015"/>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14:bounceEnd="50000">
                                          <p:cBhvr additive="base">
                                            <p:cTn id="7" dur="1000" fill="hold"/>
                                            <p:tgtEl>
                                              <p:spTgt spid="30"/>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3"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12"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Wrong answe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1144" y="2419847"/>
            <a:ext cx="7601712" cy="2018306"/>
          </a:xfrm>
          <a:prstGeom prst="rect">
            <a:avLst/>
          </a:prstGeom>
        </p:spPr>
      </p:pic>
      <p:grpSp>
        <p:nvGrpSpPr>
          <p:cNvPr id="4" name="The Snacking Show"/>
          <p:cNvGrpSpPr/>
          <p:nvPr/>
        </p:nvGrpSpPr>
        <p:grpSpPr>
          <a:xfrm>
            <a:off x="6667511" y="-102472"/>
            <a:ext cx="1879392" cy="2373410"/>
            <a:chOff x="6707296" y="-69946"/>
            <a:chExt cx="1830286" cy="2311396"/>
          </a:xfrm>
        </p:grpSpPr>
        <p:sp>
          <p:nvSpPr>
            <p:cNvPr id="7"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The snacking show"/>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10" name="Picture 9">
            <a:hlinkClick r:id="" action="ppaction://hlinkshowjump?jump=previousslide"/>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61882" y="4420860"/>
            <a:ext cx="2691244" cy="1709348"/>
          </a:xfrm>
          <a:prstGeom prst="rect">
            <a:avLst/>
          </a:prstGeom>
        </p:spPr>
      </p:pic>
    </p:spTree>
    <p:extLst>
      <p:ext uri="{BB962C8B-B14F-4D97-AF65-F5344CB8AC3E}">
        <p14:creationId xmlns:p14="http://schemas.microsoft.com/office/powerpoint/2010/main" val="137650489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5"/>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The Snacking Show"/>
          <p:cNvGrpSpPr/>
          <p:nvPr/>
        </p:nvGrpSpPr>
        <p:grpSpPr>
          <a:xfrm>
            <a:off x="6667511" y="-102472"/>
            <a:ext cx="1879392" cy="2373410"/>
            <a:chOff x="6707296" y="-69946"/>
            <a:chExt cx="1830286" cy="2311396"/>
          </a:xfrm>
        </p:grpSpPr>
        <p:sp>
          <p:nvSpPr>
            <p:cNvPr id="31"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The snacking show"/>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2" name="Right"/>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702562" y="2840984"/>
            <a:ext cx="3364992" cy="3316224"/>
          </a:xfrm>
          <a:prstGeom prst="rect">
            <a:avLst/>
          </a:prstGeom>
        </p:spPr>
      </p:pic>
      <p:pic>
        <p:nvPicPr>
          <p:cNvPr id="5" name="Wrong">
            <a:hlinkClick r:id="" action="ppaction://hlinkshowjump?jump=nextslide">
              <a:snd r:embed="rId6" name="Wrong_Buzzer_Sound_Effect.wav"/>
            </a:hlinkClick>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091990" y="2840984"/>
            <a:ext cx="3364992" cy="3316224"/>
          </a:xfrm>
          <a:prstGeom prst="rect">
            <a:avLst/>
          </a:prstGeom>
        </p:spPr>
      </p:pic>
      <p:pic>
        <p:nvPicPr>
          <p:cNvPr id="6" name="Question"/>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0" y="547200"/>
            <a:ext cx="6034285" cy="2304000"/>
          </a:xfrm>
          <a:prstGeom prst="rect">
            <a:avLst/>
          </a:prstGeom>
        </p:spPr>
      </p:pic>
      <p:pic>
        <p:nvPicPr>
          <p:cNvPr id="38" name="Blue dots"/>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998436" y="3134571"/>
            <a:ext cx="2773244" cy="2729048"/>
          </a:xfrm>
          <a:prstGeom prst="rect">
            <a:avLst/>
          </a:prstGeom>
        </p:spPr>
      </p:pic>
      <p:pic>
        <p:nvPicPr>
          <p:cNvPr id="11" name="next question">
            <a:hlinkClick r:id="rId10"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031526" y="5393882"/>
            <a:ext cx="1802635" cy="1157574"/>
          </a:xfrm>
          <a:prstGeom prst="rect">
            <a:avLst/>
          </a:prstGeom>
        </p:spPr>
      </p:pic>
    </p:spTree>
    <p:extLst>
      <p:ext uri="{BB962C8B-B14F-4D97-AF65-F5344CB8AC3E}">
        <p14:creationId xmlns:p14="http://schemas.microsoft.com/office/powerpoint/2010/main" val="171578662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14:bounceEnd="50000">
                                          <p:cBhvr additive="base">
                                            <p:cTn id="7" dur="1000" fill="hold"/>
                                            <p:tgtEl>
                                              <p:spTgt spid="30"/>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3"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12"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Wrong answe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1144" y="2419847"/>
            <a:ext cx="7601712" cy="2018306"/>
          </a:xfrm>
          <a:prstGeom prst="rect">
            <a:avLst/>
          </a:prstGeom>
        </p:spPr>
      </p:pic>
      <p:grpSp>
        <p:nvGrpSpPr>
          <p:cNvPr id="4" name="The Snacking Show"/>
          <p:cNvGrpSpPr/>
          <p:nvPr/>
        </p:nvGrpSpPr>
        <p:grpSpPr>
          <a:xfrm>
            <a:off x="6667511" y="-102472"/>
            <a:ext cx="1879392" cy="2373410"/>
            <a:chOff x="6707296" y="-69946"/>
            <a:chExt cx="1830286" cy="2311396"/>
          </a:xfrm>
        </p:grpSpPr>
        <p:sp>
          <p:nvSpPr>
            <p:cNvPr id="7"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The snacking show"/>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10" name="Picture 9">
            <a:hlinkClick r:id="" action="ppaction://hlinkshowjump?jump=previousslide"/>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61882" y="4420860"/>
            <a:ext cx="2691244" cy="1709348"/>
          </a:xfrm>
          <a:prstGeom prst="rect">
            <a:avLst/>
          </a:prstGeom>
        </p:spPr>
      </p:pic>
    </p:spTree>
    <p:extLst>
      <p:ext uri="{BB962C8B-B14F-4D97-AF65-F5344CB8AC3E}">
        <p14:creationId xmlns:p14="http://schemas.microsoft.com/office/powerpoint/2010/main" val="7645794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5"/>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Top tip"/>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20700" y="390485"/>
            <a:ext cx="6254496" cy="3511296"/>
          </a:xfrm>
          <a:prstGeom prst="rect">
            <a:avLst/>
          </a:prstGeom>
        </p:spPr>
      </p:pic>
      <p:pic>
        <p:nvPicPr>
          <p:cNvPr id="6" name="healthier snacks.."/>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93192" y="2614318"/>
            <a:ext cx="8357616" cy="1993392"/>
          </a:xfrm>
          <a:prstGeom prst="rect">
            <a:avLst/>
          </a:prstGeom>
        </p:spPr>
      </p:pic>
      <p:grpSp>
        <p:nvGrpSpPr>
          <p:cNvPr id="23" name="The Snacking Show"/>
          <p:cNvGrpSpPr/>
          <p:nvPr/>
        </p:nvGrpSpPr>
        <p:grpSpPr>
          <a:xfrm>
            <a:off x="6667511" y="-101623"/>
            <a:ext cx="1879391" cy="2372561"/>
            <a:chOff x="6707296" y="-69119"/>
            <a:chExt cx="1830285" cy="2310569"/>
          </a:xfrm>
        </p:grpSpPr>
        <p:sp>
          <p:nvSpPr>
            <p:cNvPr id="28" name="Left Bar"/>
            <p:cNvSpPr/>
            <p:nvPr/>
          </p:nvSpPr>
          <p:spPr>
            <a:xfrm>
              <a:off x="7132956" y="-69119"/>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Bar"/>
            <p:cNvSpPr/>
            <p:nvPr/>
          </p:nvSpPr>
          <p:spPr>
            <a:xfrm>
              <a:off x="8113191" y="-69119"/>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The snacking show"/>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707296" y="504421"/>
              <a:ext cx="1830285" cy="1737029"/>
            </a:xfrm>
            <a:prstGeom prst="rect">
              <a:avLst/>
            </a:prstGeom>
          </p:spPr>
        </p:pic>
      </p:grpSp>
      <p:pic>
        <p:nvPicPr>
          <p:cNvPr id="10" name="Joke time!"/>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837180" y="4919980"/>
            <a:ext cx="3425952" cy="1341120"/>
          </a:xfrm>
          <a:prstGeom prst="rect">
            <a:avLst/>
          </a:prstGeom>
        </p:spPr>
      </p:pic>
      <p:pic>
        <p:nvPicPr>
          <p:cNvPr id="9" name="joke"/>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194783" y="5104612"/>
            <a:ext cx="4748337" cy="1027736"/>
          </a:xfrm>
          <a:prstGeom prst="rect">
            <a:avLst/>
          </a:prstGeom>
        </p:spPr>
      </p:pic>
      <p:pic>
        <p:nvPicPr>
          <p:cNvPr id="8" name="punchline"/>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412116" y="5633364"/>
            <a:ext cx="3239240" cy="828752"/>
          </a:xfrm>
          <a:prstGeom prst="rect">
            <a:avLst/>
          </a:prstGeom>
        </p:spPr>
      </p:pic>
      <p:pic>
        <p:nvPicPr>
          <p:cNvPr id="14" name="wate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19701162">
            <a:off x="7015076" y="2455789"/>
            <a:ext cx="461658" cy="1475265"/>
          </a:xfrm>
          <a:prstGeom prst="rect">
            <a:avLst/>
          </a:prstGeom>
        </p:spPr>
      </p:pic>
      <p:pic>
        <p:nvPicPr>
          <p:cNvPr id="17" name="water glass"/>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20384269" flipH="1">
            <a:off x="6259580" y="3375175"/>
            <a:ext cx="848903" cy="1288145"/>
          </a:xfrm>
          <a:prstGeom prst="rect">
            <a:avLst/>
          </a:prstGeom>
        </p:spPr>
      </p:pic>
      <p:pic>
        <p:nvPicPr>
          <p:cNvPr id="18" name="milk"/>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rot="569331">
            <a:off x="7982916" y="3159666"/>
            <a:ext cx="597720" cy="1314358"/>
          </a:xfrm>
          <a:prstGeom prst="rect">
            <a:avLst/>
          </a:prstGeom>
        </p:spPr>
      </p:pic>
    </p:spTree>
    <p:extLst>
      <p:ext uri="{BB962C8B-B14F-4D97-AF65-F5344CB8AC3E}">
        <p14:creationId xmlns:p14="http://schemas.microsoft.com/office/powerpoint/2010/main" val="557115576"/>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50000">
                                          <p:cBhvr additive="base">
                                            <p:cTn id="7" dur="1000" fill="hold"/>
                                            <p:tgtEl>
                                              <p:spTgt spid="23"/>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1000" fill="hold"/>
                                            <p:tgtEl>
                                              <p:spTgt spid="33"/>
                                            </p:tgtEl>
                                            <p:attrNameLst>
                                              <p:attrName>ppt_x</p:attrName>
                                            </p:attrNameLst>
                                          </p:cBhvr>
                                          <p:tavLst>
                                            <p:tav tm="0">
                                              <p:val>
                                                <p:strVal val="0-#ppt_w/2"/>
                                              </p:val>
                                            </p:tav>
                                            <p:tav tm="100000">
                                              <p:val>
                                                <p:strVal val="#ppt_x"/>
                                              </p:val>
                                            </p:tav>
                                          </p:tavLst>
                                        </p:anim>
                                        <p:anim calcmode="lin" valueType="num">
                                          <p:cBhvr additive="base">
                                            <p:cTn id="13" dur="1000" fill="hold"/>
                                            <p:tgtEl>
                                              <p:spTgt spid="33"/>
                                            </p:tgtEl>
                                            <p:attrNameLst>
                                              <p:attrName>ppt_y</p:attrName>
                                            </p:attrNameLst>
                                          </p:cBhvr>
                                          <p:tavLst>
                                            <p:tav tm="0">
                                              <p:val>
                                                <p:strVal val="#ppt_y"/>
                                              </p:val>
                                            </p:tav>
                                            <p:tav tm="100000">
                                              <p:val>
                                                <p:strVal val="#ppt_y"/>
                                              </p:val>
                                            </p:tav>
                                          </p:tavLst>
                                        </p:anim>
                                      </p:childTnLst>
                                    </p:cTn>
                                  </p:par>
                                  <p:par>
                                    <p:cTn id="14" presetID="2" presetClass="entr" presetSubtype="8" decel="5000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1000" fill="hold"/>
                                            <p:tgtEl>
                                              <p:spTgt spid="6"/>
                                            </p:tgtEl>
                                            <p:attrNameLst>
                                              <p:attrName>ppt_x</p:attrName>
                                            </p:attrNameLst>
                                          </p:cBhvr>
                                          <p:tavLst>
                                            <p:tav tm="0">
                                              <p:val>
                                                <p:strVal val="0-#ppt_w/2"/>
                                              </p:val>
                                            </p:tav>
                                            <p:tav tm="100000">
                                              <p:val>
                                                <p:strVal val="#ppt_x"/>
                                              </p:val>
                                            </p:tav>
                                          </p:tavLst>
                                        </p:anim>
                                        <p:anim calcmode="lin" valueType="num">
                                          <p:cBhvr additive="base">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2" presetClass="entr" presetSubtype="2" fill="hold" nodeType="afterEffect" p14:presetBounceEnd="50000">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14:bounceEnd="50000">
                                          <p:cBhvr additive="base">
                                            <p:cTn id="21" dur="1000" fill="hold"/>
                                            <p:tgtEl>
                                              <p:spTgt spid="18"/>
                                            </p:tgtEl>
                                            <p:attrNameLst>
                                              <p:attrName>ppt_x</p:attrName>
                                            </p:attrNameLst>
                                          </p:cBhvr>
                                          <p:tavLst>
                                            <p:tav tm="0">
                                              <p:val>
                                                <p:strVal val="1+#ppt_w/2"/>
                                              </p:val>
                                            </p:tav>
                                            <p:tav tm="100000">
                                              <p:val>
                                                <p:strVal val="#ppt_x"/>
                                              </p:val>
                                            </p:tav>
                                          </p:tavLst>
                                        </p:anim>
                                        <p:anim calcmode="lin" valueType="num" p14:bounceEnd="50000">
                                          <p:cBhvr additive="base">
                                            <p:cTn id="22" dur="1000" fill="hold"/>
                                            <p:tgtEl>
                                              <p:spTgt spid="18"/>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14:presetBounceEnd="50000">
                                      <p:stCondLst>
                                        <p:cond delay="200"/>
                                      </p:stCondLst>
                                      <p:childTnLst>
                                        <p:set>
                                          <p:cBhvr>
                                            <p:cTn id="24" dur="1" fill="hold">
                                              <p:stCondLst>
                                                <p:cond delay="0"/>
                                              </p:stCondLst>
                                            </p:cTn>
                                            <p:tgtEl>
                                              <p:spTgt spid="14"/>
                                            </p:tgtEl>
                                            <p:attrNameLst>
                                              <p:attrName>style.visibility</p:attrName>
                                            </p:attrNameLst>
                                          </p:cBhvr>
                                          <p:to>
                                            <p:strVal val="visible"/>
                                          </p:to>
                                        </p:set>
                                        <p:anim calcmode="lin" valueType="num" p14:bounceEnd="50000">
                                          <p:cBhvr additive="base">
                                            <p:cTn id="25" dur="1000" fill="hold"/>
                                            <p:tgtEl>
                                              <p:spTgt spid="14"/>
                                            </p:tgtEl>
                                            <p:attrNameLst>
                                              <p:attrName>ppt_x</p:attrName>
                                            </p:attrNameLst>
                                          </p:cBhvr>
                                          <p:tavLst>
                                            <p:tav tm="0">
                                              <p:val>
                                                <p:strVal val="1+#ppt_w/2"/>
                                              </p:val>
                                            </p:tav>
                                            <p:tav tm="100000">
                                              <p:val>
                                                <p:strVal val="#ppt_x"/>
                                              </p:val>
                                            </p:tav>
                                          </p:tavLst>
                                        </p:anim>
                                        <p:anim calcmode="lin" valueType="num" p14:bounceEnd="50000">
                                          <p:cBhvr additive="base">
                                            <p:cTn id="26" dur="1000" fill="hold"/>
                                            <p:tgtEl>
                                              <p:spTgt spid="14"/>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50000">
                                      <p:stCondLst>
                                        <p:cond delay="400"/>
                                      </p:stCondLst>
                                      <p:childTnLst>
                                        <p:set>
                                          <p:cBhvr>
                                            <p:cTn id="28" dur="1" fill="hold">
                                              <p:stCondLst>
                                                <p:cond delay="0"/>
                                              </p:stCondLst>
                                            </p:cTn>
                                            <p:tgtEl>
                                              <p:spTgt spid="17"/>
                                            </p:tgtEl>
                                            <p:attrNameLst>
                                              <p:attrName>style.visibility</p:attrName>
                                            </p:attrNameLst>
                                          </p:cBhvr>
                                          <p:to>
                                            <p:strVal val="visible"/>
                                          </p:to>
                                        </p:set>
                                        <p:anim calcmode="lin" valueType="num" p14:bounceEnd="50000">
                                          <p:cBhvr additive="base">
                                            <p:cTn id="29" dur="1000" fill="hold"/>
                                            <p:tgtEl>
                                              <p:spTgt spid="17"/>
                                            </p:tgtEl>
                                            <p:attrNameLst>
                                              <p:attrName>ppt_x</p:attrName>
                                            </p:attrNameLst>
                                          </p:cBhvr>
                                          <p:tavLst>
                                            <p:tav tm="0">
                                              <p:val>
                                                <p:strVal val="1+#ppt_w/2"/>
                                              </p:val>
                                            </p:tav>
                                            <p:tav tm="100000">
                                              <p:val>
                                                <p:strVal val="#ppt_x"/>
                                              </p:val>
                                            </p:tav>
                                          </p:tavLst>
                                        </p:anim>
                                        <p:anim calcmode="lin" valueType="num" p14:bounceEnd="50000">
                                          <p:cBhvr additive="base">
                                            <p:cTn id="3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000" fill="hold"/>
                                            <p:tgtEl>
                                              <p:spTgt spid="10"/>
                                            </p:tgtEl>
                                            <p:attrNameLst>
                                              <p:attrName>ppt_w</p:attrName>
                                            </p:attrNameLst>
                                          </p:cBhvr>
                                          <p:tavLst>
                                            <p:tav tm="0">
                                              <p:val>
                                                <p:fltVal val="0"/>
                                              </p:val>
                                            </p:tav>
                                            <p:tav tm="100000">
                                              <p:val>
                                                <p:strVal val="#ppt_w"/>
                                              </p:val>
                                            </p:tav>
                                          </p:tavLst>
                                        </p:anim>
                                        <p:anim calcmode="lin" valueType="num">
                                          <p:cBhvr>
                                            <p:cTn id="36" dur="1000" fill="hold"/>
                                            <p:tgtEl>
                                              <p:spTgt spid="10"/>
                                            </p:tgtEl>
                                            <p:attrNameLst>
                                              <p:attrName>ppt_h</p:attrName>
                                            </p:attrNameLst>
                                          </p:cBhvr>
                                          <p:tavLst>
                                            <p:tav tm="0">
                                              <p:val>
                                                <p:fltVal val="0"/>
                                              </p:val>
                                            </p:tav>
                                            <p:tav tm="100000">
                                              <p:val>
                                                <p:strVal val="#ppt_h"/>
                                              </p:val>
                                            </p:tav>
                                          </p:tavLst>
                                        </p:anim>
                                        <p:anim calcmode="lin" valueType="num">
                                          <p:cBhvr>
                                            <p:cTn id="37" dur="1000" fill="hold"/>
                                            <p:tgtEl>
                                              <p:spTgt spid="10"/>
                                            </p:tgtEl>
                                            <p:attrNameLst>
                                              <p:attrName>style.rotation</p:attrName>
                                            </p:attrNameLst>
                                          </p:cBhvr>
                                          <p:tavLst>
                                            <p:tav tm="0">
                                              <p:val>
                                                <p:fltVal val="90"/>
                                              </p:val>
                                            </p:tav>
                                            <p:tav tm="100000">
                                              <p:val>
                                                <p:fltVal val="0"/>
                                              </p:val>
                                            </p:tav>
                                          </p:tavLst>
                                        </p:anim>
                                        <p:animEffect transition="in" filter="fade">
                                          <p:cBhvr>
                                            <p:cTn id="38" dur="10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1000" fill="hold"/>
                                            <p:tgtEl>
                                              <p:spTgt spid="9"/>
                                            </p:tgtEl>
                                            <p:attrNameLst>
                                              <p:attrName>ppt_w</p:attrName>
                                            </p:attrNameLst>
                                          </p:cBhvr>
                                          <p:tavLst>
                                            <p:tav tm="0">
                                              <p:val>
                                                <p:fltVal val="0"/>
                                              </p:val>
                                            </p:tav>
                                            <p:tav tm="100000">
                                              <p:val>
                                                <p:strVal val="#ppt_w"/>
                                              </p:val>
                                            </p:tav>
                                          </p:tavLst>
                                        </p:anim>
                                        <p:anim calcmode="lin" valueType="num">
                                          <p:cBhvr>
                                            <p:cTn id="44" dur="1000" fill="hold"/>
                                            <p:tgtEl>
                                              <p:spTgt spid="9"/>
                                            </p:tgtEl>
                                            <p:attrNameLst>
                                              <p:attrName>ppt_h</p:attrName>
                                            </p:attrNameLst>
                                          </p:cBhvr>
                                          <p:tavLst>
                                            <p:tav tm="0">
                                              <p:val>
                                                <p:fltVal val="0"/>
                                              </p:val>
                                            </p:tav>
                                            <p:tav tm="100000">
                                              <p:val>
                                                <p:strVal val="#ppt_h"/>
                                              </p:val>
                                            </p:tav>
                                          </p:tavLst>
                                        </p:anim>
                                        <p:anim calcmode="lin" valueType="num">
                                          <p:cBhvr>
                                            <p:cTn id="45" dur="1000" fill="hold"/>
                                            <p:tgtEl>
                                              <p:spTgt spid="9"/>
                                            </p:tgtEl>
                                            <p:attrNameLst>
                                              <p:attrName>style.rotation</p:attrName>
                                            </p:attrNameLst>
                                          </p:cBhvr>
                                          <p:tavLst>
                                            <p:tav tm="0">
                                              <p:val>
                                                <p:fltVal val="90"/>
                                              </p:val>
                                            </p:tav>
                                            <p:tav tm="100000">
                                              <p:val>
                                                <p:fltVal val="0"/>
                                              </p:val>
                                            </p:tav>
                                          </p:tavLst>
                                        </p:anim>
                                        <p:animEffect transition="in" filter="fade">
                                          <p:cBhvr>
                                            <p:cTn id="46" dur="1000"/>
                                            <p:tgtEl>
                                              <p:spTgt spid="9"/>
                                            </p:tgtEl>
                                          </p:cBhvr>
                                        </p:animEffect>
                                      </p:childTnLst>
                                      <p:subTnLst>
                                        <p:audio>
                                          <p:cMediaNode>
                                            <p:cTn display="0" masterRel="sameClick">
                                              <p:stCondLst>
                                                <p:cond evt="begin" delay="0">
                                                  <p:tn val="41"/>
                                                </p:cond>
                                              </p:stCondLst>
                                              <p:endCondLst>
                                                <p:cond evt="onStopAudio" delay="0">
                                                  <p:tgtEl>
                                                    <p:sldTgt/>
                                                  </p:tgtEl>
                                                </p:cond>
                                              </p:endCondLst>
                                            </p:cTn>
                                            <p:tgtEl>
                                              <p:sndTgt r:embed="rId3" name="Tick Tock.wav"/>
                                            </p:tgtEl>
                                          </p:cMediaNode>
                                        </p:audio>
                                      </p:subTnLst>
                                    </p:cTn>
                                  </p:par>
                                  <p:par>
                                    <p:cTn id="47" presetID="31" presetClass="exit" presetSubtype="0" fill="hold" nodeType="withEffect">
                                      <p:stCondLst>
                                        <p:cond delay="0"/>
                                      </p:stCondLst>
                                      <p:childTnLst>
                                        <p:anim calcmode="lin" valueType="num">
                                          <p:cBhvr>
                                            <p:cTn id="48" dur="1000"/>
                                            <p:tgtEl>
                                              <p:spTgt spid="10"/>
                                            </p:tgtEl>
                                            <p:attrNameLst>
                                              <p:attrName>ppt_w</p:attrName>
                                            </p:attrNameLst>
                                          </p:cBhvr>
                                          <p:tavLst>
                                            <p:tav tm="0">
                                              <p:val>
                                                <p:strVal val="ppt_w"/>
                                              </p:val>
                                            </p:tav>
                                            <p:tav tm="100000">
                                              <p:val>
                                                <p:fltVal val="0"/>
                                              </p:val>
                                            </p:tav>
                                          </p:tavLst>
                                        </p:anim>
                                        <p:anim calcmode="lin" valueType="num">
                                          <p:cBhvr>
                                            <p:cTn id="49" dur="1000"/>
                                            <p:tgtEl>
                                              <p:spTgt spid="10"/>
                                            </p:tgtEl>
                                            <p:attrNameLst>
                                              <p:attrName>ppt_h</p:attrName>
                                            </p:attrNameLst>
                                          </p:cBhvr>
                                          <p:tavLst>
                                            <p:tav tm="0">
                                              <p:val>
                                                <p:strVal val="ppt_h"/>
                                              </p:val>
                                            </p:tav>
                                            <p:tav tm="100000">
                                              <p:val>
                                                <p:fltVal val="0"/>
                                              </p:val>
                                            </p:tav>
                                          </p:tavLst>
                                        </p:anim>
                                        <p:anim calcmode="lin" valueType="num">
                                          <p:cBhvr>
                                            <p:cTn id="50" dur="1000"/>
                                            <p:tgtEl>
                                              <p:spTgt spid="10"/>
                                            </p:tgtEl>
                                            <p:attrNameLst>
                                              <p:attrName>style.rotation</p:attrName>
                                            </p:attrNameLst>
                                          </p:cBhvr>
                                          <p:tavLst>
                                            <p:tav tm="0">
                                              <p:val>
                                                <p:fltVal val="0"/>
                                              </p:val>
                                            </p:tav>
                                            <p:tav tm="100000">
                                              <p:val>
                                                <p:fltVal val="90"/>
                                              </p:val>
                                            </p:tav>
                                          </p:tavLst>
                                        </p:anim>
                                        <p:animEffect transition="out" filter="fade">
                                          <p:cBhvr>
                                            <p:cTn id="51" dur="1000"/>
                                            <p:tgtEl>
                                              <p:spTgt spid="10"/>
                                            </p:tgtEl>
                                          </p:cBhvr>
                                        </p:animEffect>
                                        <p:set>
                                          <p:cBhvr>
                                            <p:cTn id="52" dur="1" fill="hold">
                                              <p:stCondLst>
                                                <p:cond delay="999"/>
                                              </p:stCondLst>
                                            </p:cTn>
                                            <p:tgtEl>
                                              <p:spTgt spid="10"/>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nodeType="click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1000" fill="hold"/>
                                            <p:tgtEl>
                                              <p:spTgt spid="8"/>
                                            </p:tgtEl>
                                            <p:attrNameLst>
                                              <p:attrName>ppt_w</p:attrName>
                                            </p:attrNameLst>
                                          </p:cBhvr>
                                          <p:tavLst>
                                            <p:tav tm="0">
                                              <p:val>
                                                <p:fltVal val="0"/>
                                              </p:val>
                                            </p:tav>
                                            <p:tav tm="100000">
                                              <p:val>
                                                <p:strVal val="#ppt_w"/>
                                              </p:val>
                                            </p:tav>
                                          </p:tavLst>
                                        </p:anim>
                                        <p:anim calcmode="lin" valueType="num">
                                          <p:cBhvr>
                                            <p:cTn id="58" dur="1000" fill="hold"/>
                                            <p:tgtEl>
                                              <p:spTgt spid="8"/>
                                            </p:tgtEl>
                                            <p:attrNameLst>
                                              <p:attrName>ppt_h</p:attrName>
                                            </p:attrNameLst>
                                          </p:cBhvr>
                                          <p:tavLst>
                                            <p:tav tm="0">
                                              <p:val>
                                                <p:fltVal val="0"/>
                                              </p:val>
                                            </p:tav>
                                            <p:tav tm="100000">
                                              <p:val>
                                                <p:strVal val="#ppt_h"/>
                                              </p:val>
                                            </p:tav>
                                          </p:tavLst>
                                        </p:anim>
                                        <p:anim calcmode="lin" valueType="num">
                                          <p:cBhvr>
                                            <p:cTn id="59" dur="1000" fill="hold"/>
                                            <p:tgtEl>
                                              <p:spTgt spid="8"/>
                                            </p:tgtEl>
                                            <p:attrNameLst>
                                              <p:attrName>style.rotation</p:attrName>
                                            </p:attrNameLst>
                                          </p:cBhvr>
                                          <p:tavLst>
                                            <p:tav tm="0">
                                              <p:val>
                                                <p:fltVal val="90"/>
                                              </p:val>
                                            </p:tav>
                                            <p:tav tm="100000">
                                              <p:val>
                                                <p:fltVal val="0"/>
                                              </p:val>
                                            </p:tav>
                                          </p:tavLst>
                                        </p:anim>
                                        <p:animEffect transition="in" filter="fade">
                                          <p:cBhvr>
                                            <p:cTn id="60" dur="1000"/>
                                            <p:tgtEl>
                                              <p:spTgt spid="8"/>
                                            </p:tgtEl>
                                          </p:cBhvr>
                                        </p:animEffect>
                                      </p:childTnLst>
                                      <p:subTnLst>
                                        <p:audio>
                                          <p:cMediaNode>
                                            <p:cTn display="0" masterRel="sameClick">
                                              <p:stCondLst>
                                                <p:cond evt="begin" delay="0">
                                                  <p:tn val="55"/>
                                                </p:cond>
                                              </p:stCondLst>
                                              <p:endCondLst>
                                                <p:cond evt="onStopAudio" delay="0">
                                                  <p:tgtEl>
                                                    <p:sldTgt/>
                                                  </p:tgtEl>
                                                </p:cond>
                                              </p:endCondLst>
                                            </p:cTn>
                                            <p:tgtEl>
                                              <p:sndTgt r:embed="rId4" name="Comedy-Punchline-Rimshot-Comedy-Drum-Sound-Effect.wav"/>
                                            </p:tgtEl>
                                          </p:cMediaNode>
                                        </p:audio>
                                      </p:subTnLst>
                                    </p:cTn>
                                  </p:par>
                                  <p:par>
                                    <p:cTn id="61" presetID="0" presetClass="path" presetSubtype="0" accel="50000" decel="50000" fill="hold" nodeType="withEffect">
                                      <p:stCondLst>
                                        <p:cond delay="0"/>
                                      </p:stCondLst>
                                      <p:childTnLst>
                                        <p:animMotion origin="layout" path="M 0.02483 0.00301 L -0.15295 -0.02523 " pathEditMode="relative" ptsTypes="AA">
                                          <p:cBhvr>
                                            <p:cTn id="62" dur="2000" fill="hold"/>
                                            <p:tgtEl>
                                              <p:spTgt spid="9"/>
                                            </p:tgtEl>
                                            <p:attrNameLst>
                                              <p:attrName>ppt_x</p:attrName>
                                              <p:attrName>ppt_y</p:attrName>
                                            </p:attrNameLst>
                                          </p:cBhvr>
                                        </p:animMotion>
                                      </p:childTnLst>
                                    </p:cTn>
                                  </p:par>
                                  <p:par>
                                    <p:cTn id="63" presetID="6" presetClass="emph" presetSubtype="0" repeatCount="indefinite" autoRev="1" fill="hold" nodeType="withEffect">
                                      <p:stCondLst>
                                        <p:cond delay="0"/>
                                      </p:stCondLst>
                                      <p:childTnLst>
                                        <p:animScale>
                                          <p:cBhvr>
                                            <p:cTn id="64" dur="1000" fill="hold"/>
                                            <p:tgtEl>
                                              <p:spTgt spid="8"/>
                                            </p:tgtEl>
                                          </p:cBhvr>
                                          <p:by x="90000" y="9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ppt_x"/>
                                              </p:val>
                                            </p:tav>
                                            <p:tav tm="100000">
                                              <p:val>
                                                <p:strVal val="#ppt_x"/>
                                              </p:val>
                                            </p:tav>
                                          </p:tavLst>
                                        </p:anim>
                                        <p:anim calcmode="lin" valueType="num">
                                          <p:cBhvr additive="base">
                                            <p:cTn id="8" dur="100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1000" fill="hold"/>
                                            <p:tgtEl>
                                              <p:spTgt spid="33"/>
                                            </p:tgtEl>
                                            <p:attrNameLst>
                                              <p:attrName>ppt_x</p:attrName>
                                            </p:attrNameLst>
                                          </p:cBhvr>
                                          <p:tavLst>
                                            <p:tav tm="0">
                                              <p:val>
                                                <p:strVal val="0-#ppt_w/2"/>
                                              </p:val>
                                            </p:tav>
                                            <p:tav tm="100000">
                                              <p:val>
                                                <p:strVal val="#ppt_x"/>
                                              </p:val>
                                            </p:tav>
                                          </p:tavLst>
                                        </p:anim>
                                        <p:anim calcmode="lin" valueType="num">
                                          <p:cBhvr additive="base">
                                            <p:cTn id="13" dur="1000" fill="hold"/>
                                            <p:tgtEl>
                                              <p:spTgt spid="33"/>
                                            </p:tgtEl>
                                            <p:attrNameLst>
                                              <p:attrName>ppt_y</p:attrName>
                                            </p:attrNameLst>
                                          </p:cBhvr>
                                          <p:tavLst>
                                            <p:tav tm="0">
                                              <p:val>
                                                <p:strVal val="#ppt_y"/>
                                              </p:val>
                                            </p:tav>
                                            <p:tav tm="100000">
                                              <p:val>
                                                <p:strVal val="#ppt_y"/>
                                              </p:val>
                                            </p:tav>
                                          </p:tavLst>
                                        </p:anim>
                                      </p:childTnLst>
                                    </p:cTn>
                                  </p:par>
                                  <p:par>
                                    <p:cTn id="14" presetID="2" presetClass="entr" presetSubtype="8" decel="5000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1000" fill="hold"/>
                                            <p:tgtEl>
                                              <p:spTgt spid="6"/>
                                            </p:tgtEl>
                                            <p:attrNameLst>
                                              <p:attrName>ppt_x</p:attrName>
                                            </p:attrNameLst>
                                          </p:cBhvr>
                                          <p:tavLst>
                                            <p:tav tm="0">
                                              <p:val>
                                                <p:strVal val="0-#ppt_w/2"/>
                                              </p:val>
                                            </p:tav>
                                            <p:tav tm="100000">
                                              <p:val>
                                                <p:strVal val="#ppt_x"/>
                                              </p:val>
                                            </p:tav>
                                          </p:tavLst>
                                        </p:anim>
                                        <p:anim calcmode="lin" valueType="num">
                                          <p:cBhvr additive="base">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1000" fill="hold"/>
                                            <p:tgtEl>
                                              <p:spTgt spid="18"/>
                                            </p:tgtEl>
                                            <p:attrNameLst>
                                              <p:attrName>ppt_x</p:attrName>
                                            </p:attrNameLst>
                                          </p:cBhvr>
                                          <p:tavLst>
                                            <p:tav tm="0">
                                              <p:val>
                                                <p:strVal val="1+#ppt_w/2"/>
                                              </p:val>
                                            </p:tav>
                                            <p:tav tm="100000">
                                              <p:val>
                                                <p:strVal val="#ppt_x"/>
                                              </p:val>
                                            </p:tav>
                                          </p:tavLst>
                                        </p:anim>
                                        <p:anim calcmode="lin" valueType="num">
                                          <p:cBhvr additive="base">
                                            <p:cTn id="22" dur="1000" fill="hold"/>
                                            <p:tgtEl>
                                              <p:spTgt spid="18"/>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20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1000" fill="hold"/>
                                            <p:tgtEl>
                                              <p:spTgt spid="14"/>
                                            </p:tgtEl>
                                            <p:attrNameLst>
                                              <p:attrName>ppt_x</p:attrName>
                                            </p:attrNameLst>
                                          </p:cBhvr>
                                          <p:tavLst>
                                            <p:tav tm="0">
                                              <p:val>
                                                <p:strVal val="1+#ppt_w/2"/>
                                              </p:val>
                                            </p:tav>
                                            <p:tav tm="100000">
                                              <p:val>
                                                <p:strVal val="#ppt_x"/>
                                              </p:val>
                                            </p:tav>
                                          </p:tavLst>
                                        </p:anim>
                                        <p:anim calcmode="lin" valueType="num">
                                          <p:cBhvr additive="base">
                                            <p:cTn id="26" dur="1000" fill="hold"/>
                                            <p:tgtEl>
                                              <p:spTgt spid="14"/>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40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1000" fill="hold"/>
                                            <p:tgtEl>
                                              <p:spTgt spid="17"/>
                                            </p:tgtEl>
                                            <p:attrNameLst>
                                              <p:attrName>ppt_x</p:attrName>
                                            </p:attrNameLst>
                                          </p:cBhvr>
                                          <p:tavLst>
                                            <p:tav tm="0">
                                              <p:val>
                                                <p:strVal val="1+#ppt_w/2"/>
                                              </p:val>
                                            </p:tav>
                                            <p:tav tm="100000">
                                              <p:val>
                                                <p:strVal val="#ppt_x"/>
                                              </p:val>
                                            </p:tav>
                                          </p:tavLst>
                                        </p:anim>
                                        <p:anim calcmode="lin" valueType="num">
                                          <p:cBhvr additive="base">
                                            <p:cTn id="3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000" fill="hold"/>
                                            <p:tgtEl>
                                              <p:spTgt spid="10"/>
                                            </p:tgtEl>
                                            <p:attrNameLst>
                                              <p:attrName>ppt_w</p:attrName>
                                            </p:attrNameLst>
                                          </p:cBhvr>
                                          <p:tavLst>
                                            <p:tav tm="0">
                                              <p:val>
                                                <p:fltVal val="0"/>
                                              </p:val>
                                            </p:tav>
                                            <p:tav tm="100000">
                                              <p:val>
                                                <p:strVal val="#ppt_w"/>
                                              </p:val>
                                            </p:tav>
                                          </p:tavLst>
                                        </p:anim>
                                        <p:anim calcmode="lin" valueType="num">
                                          <p:cBhvr>
                                            <p:cTn id="36" dur="1000" fill="hold"/>
                                            <p:tgtEl>
                                              <p:spTgt spid="10"/>
                                            </p:tgtEl>
                                            <p:attrNameLst>
                                              <p:attrName>ppt_h</p:attrName>
                                            </p:attrNameLst>
                                          </p:cBhvr>
                                          <p:tavLst>
                                            <p:tav tm="0">
                                              <p:val>
                                                <p:fltVal val="0"/>
                                              </p:val>
                                            </p:tav>
                                            <p:tav tm="100000">
                                              <p:val>
                                                <p:strVal val="#ppt_h"/>
                                              </p:val>
                                            </p:tav>
                                          </p:tavLst>
                                        </p:anim>
                                        <p:anim calcmode="lin" valueType="num">
                                          <p:cBhvr>
                                            <p:cTn id="37" dur="1000" fill="hold"/>
                                            <p:tgtEl>
                                              <p:spTgt spid="10"/>
                                            </p:tgtEl>
                                            <p:attrNameLst>
                                              <p:attrName>style.rotation</p:attrName>
                                            </p:attrNameLst>
                                          </p:cBhvr>
                                          <p:tavLst>
                                            <p:tav tm="0">
                                              <p:val>
                                                <p:fltVal val="90"/>
                                              </p:val>
                                            </p:tav>
                                            <p:tav tm="100000">
                                              <p:val>
                                                <p:fltVal val="0"/>
                                              </p:val>
                                            </p:tav>
                                          </p:tavLst>
                                        </p:anim>
                                        <p:animEffect transition="in" filter="fade">
                                          <p:cBhvr>
                                            <p:cTn id="38" dur="10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1000" fill="hold"/>
                                            <p:tgtEl>
                                              <p:spTgt spid="9"/>
                                            </p:tgtEl>
                                            <p:attrNameLst>
                                              <p:attrName>ppt_w</p:attrName>
                                            </p:attrNameLst>
                                          </p:cBhvr>
                                          <p:tavLst>
                                            <p:tav tm="0">
                                              <p:val>
                                                <p:fltVal val="0"/>
                                              </p:val>
                                            </p:tav>
                                            <p:tav tm="100000">
                                              <p:val>
                                                <p:strVal val="#ppt_w"/>
                                              </p:val>
                                            </p:tav>
                                          </p:tavLst>
                                        </p:anim>
                                        <p:anim calcmode="lin" valueType="num">
                                          <p:cBhvr>
                                            <p:cTn id="44" dur="1000" fill="hold"/>
                                            <p:tgtEl>
                                              <p:spTgt spid="9"/>
                                            </p:tgtEl>
                                            <p:attrNameLst>
                                              <p:attrName>ppt_h</p:attrName>
                                            </p:attrNameLst>
                                          </p:cBhvr>
                                          <p:tavLst>
                                            <p:tav tm="0">
                                              <p:val>
                                                <p:fltVal val="0"/>
                                              </p:val>
                                            </p:tav>
                                            <p:tav tm="100000">
                                              <p:val>
                                                <p:strVal val="#ppt_h"/>
                                              </p:val>
                                            </p:tav>
                                          </p:tavLst>
                                        </p:anim>
                                        <p:anim calcmode="lin" valueType="num">
                                          <p:cBhvr>
                                            <p:cTn id="45" dur="1000" fill="hold"/>
                                            <p:tgtEl>
                                              <p:spTgt spid="9"/>
                                            </p:tgtEl>
                                            <p:attrNameLst>
                                              <p:attrName>style.rotation</p:attrName>
                                            </p:attrNameLst>
                                          </p:cBhvr>
                                          <p:tavLst>
                                            <p:tav tm="0">
                                              <p:val>
                                                <p:fltVal val="90"/>
                                              </p:val>
                                            </p:tav>
                                            <p:tav tm="100000">
                                              <p:val>
                                                <p:fltVal val="0"/>
                                              </p:val>
                                            </p:tav>
                                          </p:tavLst>
                                        </p:anim>
                                        <p:animEffect transition="in" filter="fade">
                                          <p:cBhvr>
                                            <p:cTn id="46" dur="1000"/>
                                            <p:tgtEl>
                                              <p:spTgt spid="9"/>
                                            </p:tgtEl>
                                          </p:cBhvr>
                                        </p:animEffect>
                                      </p:childTnLst>
                                      <p:subTnLst>
                                        <p:audio>
                                          <p:cMediaNode>
                                            <p:cTn display="0" masterRel="sameClick">
                                              <p:stCondLst>
                                                <p:cond evt="begin" delay="0">
                                                  <p:tn val="41"/>
                                                </p:cond>
                                              </p:stCondLst>
                                              <p:endCondLst>
                                                <p:cond evt="onStopAudio" delay="0">
                                                  <p:tgtEl>
                                                    <p:sldTgt/>
                                                  </p:tgtEl>
                                                </p:cond>
                                              </p:endCondLst>
                                            </p:cTn>
                                            <p:tgtEl>
                                              <p:sndTgt r:embed="rId14" name="Tick Tock.wav"/>
                                            </p:tgtEl>
                                          </p:cMediaNode>
                                        </p:audio>
                                      </p:subTnLst>
                                    </p:cTn>
                                  </p:par>
                                  <p:par>
                                    <p:cTn id="47" presetID="31" presetClass="exit" presetSubtype="0" fill="hold" nodeType="withEffect">
                                      <p:stCondLst>
                                        <p:cond delay="0"/>
                                      </p:stCondLst>
                                      <p:childTnLst>
                                        <p:anim calcmode="lin" valueType="num">
                                          <p:cBhvr>
                                            <p:cTn id="48" dur="1000"/>
                                            <p:tgtEl>
                                              <p:spTgt spid="10"/>
                                            </p:tgtEl>
                                            <p:attrNameLst>
                                              <p:attrName>ppt_w</p:attrName>
                                            </p:attrNameLst>
                                          </p:cBhvr>
                                          <p:tavLst>
                                            <p:tav tm="0">
                                              <p:val>
                                                <p:strVal val="ppt_w"/>
                                              </p:val>
                                            </p:tav>
                                            <p:tav tm="100000">
                                              <p:val>
                                                <p:fltVal val="0"/>
                                              </p:val>
                                            </p:tav>
                                          </p:tavLst>
                                        </p:anim>
                                        <p:anim calcmode="lin" valueType="num">
                                          <p:cBhvr>
                                            <p:cTn id="49" dur="1000"/>
                                            <p:tgtEl>
                                              <p:spTgt spid="10"/>
                                            </p:tgtEl>
                                            <p:attrNameLst>
                                              <p:attrName>ppt_h</p:attrName>
                                            </p:attrNameLst>
                                          </p:cBhvr>
                                          <p:tavLst>
                                            <p:tav tm="0">
                                              <p:val>
                                                <p:strVal val="ppt_h"/>
                                              </p:val>
                                            </p:tav>
                                            <p:tav tm="100000">
                                              <p:val>
                                                <p:fltVal val="0"/>
                                              </p:val>
                                            </p:tav>
                                          </p:tavLst>
                                        </p:anim>
                                        <p:anim calcmode="lin" valueType="num">
                                          <p:cBhvr>
                                            <p:cTn id="50" dur="1000"/>
                                            <p:tgtEl>
                                              <p:spTgt spid="10"/>
                                            </p:tgtEl>
                                            <p:attrNameLst>
                                              <p:attrName>style.rotation</p:attrName>
                                            </p:attrNameLst>
                                          </p:cBhvr>
                                          <p:tavLst>
                                            <p:tav tm="0">
                                              <p:val>
                                                <p:fltVal val="0"/>
                                              </p:val>
                                            </p:tav>
                                            <p:tav tm="100000">
                                              <p:val>
                                                <p:fltVal val="90"/>
                                              </p:val>
                                            </p:tav>
                                          </p:tavLst>
                                        </p:anim>
                                        <p:animEffect transition="out" filter="fade">
                                          <p:cBhvr>
                                            <p:cTn id="51" dur="1000"/>
                                            <p:tgtEl>
                                              <p:spTgt spid="10"/>
                                            </p:tgtEl>
                                          </p:cBhvr>
                                        </p:animEffect>
                                        <p:set>
                                          <p:cBhvr>
                                            <p:cTn id="52" dur="1" fill="hold">
                                              <p:stCondLst>
                                                <p:cond delay="999"/>
                                              </p:stCondLst>
                                            </p:cTn>
                                            <p:tgtEl>
                                              <p:spTgt spid="10"/>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nodeType="click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1000" fill="hold"/>
                                            <p:tgtEl>
                                              <p:spTgt spid="8"/>
                                            </p:tgtEl>
                                            <p:attrNameLst>
                                              <p:attrName>ppt_w</p:attrName>
                                            </p:attrNameLst>
                                          </p:cBhvr>
                                          <p:tavLst>
                                            <p:tav tm="0">
                                              <p:val>
                                                <p:fltVal val="0"/>
                                              </p:val>
                                            </p:tav>
                                            <p:tav tm="100000">
                                              <p:val>
                                                <p:strVal val="#ppt_w"/>
                                              </p:val>
                                            </p:tav>
                                          </p:tavLst>
                                        </p:anim>
                                        <p:anim calcmode="lin" valueType="num">
                                          <p:cBhvr>
                                            <p:cTn id="58" dur="1000" fill="hold"/>
                                            <p:tgtEl>
                                              <p:spTgt spid="8"/>
                                            </p:tgtEl>
                                            <p:attrNameLst>
                                              <p:attrName>ppt_h</p:attrName>
                                            </p:attrNameLst>
                                          </p:cBhvr>
                                          <p:tavLst>
                                            <p:tav tm="0">
                                              <p:val>
                                                <p:fltVal val="0"/>
                                              </p:val>
                                            </p:tav>
                                            <p:tav tm="100000">
                                              <p:val>
                                                <p:strVal val="#ppt_h"/>
                                              </p:val>
                                            </p:tav>
                                          </p:tavLst>
                                        </p:anim>
                                        <p:anim calcmode="lin" valueType="num">
                                          <p:cBhvr>
                                            <p:cTn id="59" dur="1000" fill="hold"/>
                                            <p:tgtEl>
                                              <p:spTgt spid="8"/>
                                            </p:tgtEl>
                                            <p:attrNameLst>
                                              <p:attrName>style.rotation</p:attrName>
                                            </p:attrNameLst>
                                          </p:cBhvr>
                                          <p:tavLst>
                                            <p:tav tm="0">
                                              <p:val>
                                                <p:fltVal val="90"/>
                                              </p:val>
                                            </p:tav>
                                            <p:tav tm="100000">
                                              <p:val>
                                                <p:fltVal val="0"/>
                                              </p:val>
                                            </p:tav>
                                          </p:tavLst>
                                        </p:anim>
                                        <p:animEffect transition="in" filter="fade">
                                          <p:cBhvr>
                                            <p:cTn id="60" dur="1000"/>
                                            <p:tgtEl>
                                              <p:spTgt spid="8"/>
                                            </p:tgtEl>
                                          </p:cBhvr>
                                        </p:animEffect>
                                      </p:childTnLst>
                                      <p:subTnLst>
                                        <p:audio>
                                          <p:cMediaNode>
                                            <p:cTn display="0" masterRel="sameClick">
                                              <p:stCondLst>
                                                <p:cond evt="begin" delay="0">
                                                  <p:tn val="55"/>
                                                </p:cond>
                                              </p:stCondLst>
                                              <p:endCondLst>
                                                <p:cond evt="onStopAudio" delay="0">
                                                  <p:tgtEl>
                                                    <p:sldTgt/>
                                                  </p:tgtEl>
                                                </p:cond>
                                              </p:endCondLst>
                                            </p:cTn>
                                            <p:tgtEl>
                                              <p:sndTgt r:embed="rId15" name="Comedy-Punchline-Rimshot-Comedy-Drum-Sound-Effect.wav"/>
                                            </p:tgtEl>
                                          </p:cMediaNode>
                                        </p:audio>
                                      </p:subTnLst>
                                    </p:cTn>
                                  </p:par>
                                  <p:par>
                                    <p:cTn id="61" presetID="0" presetClass="path" presetSubtype="0" accel="50000" decel="50000" fill="hold" nodeType="withEffect">
                                      <p:stCondLst>
                                        <p:cond delay="0"/>
                                      </p:stCondLst>
                                      <p:childTnLst>
                                        <p:animMotion origin="layout" path="M 0.02483 0.00301 L -0.15295 -0.02523 " pathEditMode="relative" ptsTypes="AA">
                                          <p:cBhvr>
                                            <p:cTn id="62" dur="2000" fill="hold"/>
                                            <p:tgtEl>
                                              <p:spTgt spid="9"/>
                                            </p:tgtEl>
                                            <p:attrNameLst>
                                              <p:attrName>ppt_x</p:attrName>
                                              <p:attrName>ppt_y</p:attrName>
                                            </p:attrNameLst>
                                          </p:cBhvr>
                                        </p:animMotion>
                                      </p:childTnLst>
                                    </p:cTn>
                                  </p:par>
                                  <p:par>
                                    <p:cTn id="63" presetID="6" presetClass="emph" presetSubtype="0" repeatCount="indefinite" autoRev="1" fill="hold" nodeType="withEffect">
                                      <p:stCondLst>
                                        <p:cond delay="0"/>
                                      </p:stCondLst>
                                      <p:childTnLst>
                                        <p:animScale>
                                          <p:cBhvr>
                                            <p:cTn id="64" dur="1000" fill="hold"/>
                                            <p:tgtEl>
                                              <p:spTgt spid="8"/>
                                            </p:tgtEl>
                                          </p:cBhvr>
                                          <p:by x="90000" y="9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The Snacking Show"/>
          <p:cNvGrpSpPr/>
          <p:nvPr/>
        </p:nvGrpSpPr>
        <p:grpSpPr>
          <a:xfrm>
            <a:off x="6667511" y="-102472"/>
            <a:ext cx="1879392" cy="2373410"/>
            <a:chOff x="6707296" y="-69946"/>
            <a:chExt cx="1830286" cy="2311396"/>
          </a:xfrm>
        </p:grpSpPr>
        <p:sp>
          <p:nvSpPr>
            <p:cNvPr id="31"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The snacking show"/>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2" name="Right"/>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91990" y="2840984"/>
            <a:ext cx="3364992" cy="3316224"/>
          </a:xfrm>
          <a:prstGeom prst="rect">
            <a:avLst/>
          </a:prstGeom>
        </p:spPr>
      </p:pic>
      <p:pic>
        <p:nvPicPr>
          <p:cNvPr id="5" name="Wrong">
            <a:hlinkClick r:id="" action="ppaction://hlinkshowjump?jump=nextslide">
              <a:snd r:embed="rId6" name="Wrong_Buzzer_Sound_Effect.wav"/>
            </a:hlinkClick>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702562" y="2843982"/>
            <a:ext cx="3364991" cy="3310226"/>
          </a:xfrm>
          <a:prstGeom prst="rect">
            <a:avLst/>
          </a:prstGeom>
        </p:spPr>
      </p:pic>
      <p:pic>
        <p:nvPicPr>
          <p:cNvPr id="6" name="Question"/>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1" y="583200"/>
            <a:ext cx="6617868" cy="2260800"/>
          </a:xfrm>
          <a:prstGeom prst="rect">
            <a:avLst/>
          </a:prstGeom>
        </p:spPr>
      </p:pic>
      <p:pic>
        <p:nvPicPr>
          <p:cNvPr id="38" name="Blue dots"/>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387863" y="3134571"/>
            <a:ext cx="2773244" cy="2729048"/>
          </a:xfrm>
          <a:prstGeom prst="rect">
            <a:avLst/>
          </a:prstGeom>
        </p:spPr>
      </p:pic>
      <p:pic>
        <p:nvPicPr>
          <p:cNvPr id="11" name="next question">
            <a:hlinkClick r:id="rId10"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031525" y="5393882"/>
            <a:ext cx="1802638" cy="1157576"/>
          </a:xfrm>
          <a:prstGeom prst="rect">
            <a:avLst/>
          </a:prstGeom>
        </p:spPr>
      </p:pic>
    </p:spTree>
    <p:extLst>
      <p:ext uri="{BB962C8B-B14F-4D97-AF65-F5344CB8AC3E}">
        <p14:creationId xmlns:p14="http://schemas.microsoft.com/office/powerpoint/2010/main" val="1707682322"/>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14:bounceEnd="50000">
                                          <p:cBhvr additive="base">
                                            <p:cTn id="7" dur="1000" fill="hold"/>
                                            <p:tgtEl>
                                              <p:spTgt spid="30"/>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3"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12"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Wrong answe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1144" y="2419847"/>
            <a:ext cx="7601712" cy="2018306"/>
          </a:xfrm>
          <a:prstGeom prst="rect">
            <a:avLst/>
          </a:prstGeom>
        </p:spPr>
      </p:pic>
      <p:grpSp>
        <p:nvGrpSpPr>
          <p:cNvPr id="4" name="The Snacking Show"/>
          <p:cNvGrpSpPr/>
          <p:nvPr/>
        </p:nvGrpSpPr>
        <p:grpSpPr>
          <a:xfrm>
            <a:off x="6667511" y="-102472"/>
            <a:ext cx="1879392" cy="2373410"/>
            <a:chOff x="6707296" y="-69946"/>
            <a:chExt cx="1830286" cy="2311396"/>
          </a:xfrm>
        </p:grpSpPr>
        <p:sp>
          <p:nvSpPr>
            <p:cNvPr id="7"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The snacking show"/>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10" name="Picture 9">
            <a:hlinkClick r:id="" action="ppaction://hlinkshowjump?jump=previousslide"/>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61882" y="4420860"/>
            <a:ext cx="2691244" cy="1709348"/>
          </a:xfrm>
          <a:prstGeom prst="rect">
            <a:avLst/>
          </a:prstGeom>
        </p:spPr>
      </p:pic>
    </p:spTree>
    <p:extLst>
      <p:ext uri="{BB962C8B-B14F-4D97-AF65-F5344CB8AC3E}">
        <p14:creationId xmlns:p14="http://schemas.microsoft.com/office/powerpoint/2010/main" val="83339348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5"/>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The Snacking Show"/>
          <p:cNvGrpSpPr/>
          <p:nvPr/>
        </p:nvGrpSpPr>
        <p:grpSpPr>
          <a:xfrm>
            <a:off x="6667511" y="-102472"/>
            <a:ext cx="1879392" cy="2373410"/>
            <a:chOff x="6707296" y="-69946"/>
            <a:chExt cx="1830286" cy="2311396"/>
          </a:xfrm>
        </p:grpSpPr>
        <p:sp>
          <p:nvSpPr>
            <p:cNvPr id="31"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The snacking show"/>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2" name="Right"/>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91990" y="2840984"/>
            <a:ext cx="3364992" cy="3316224"/>
          </a:xfrm>
          <a:prstGeom prst="rect">
            <a:avLst/>
          </a:prstGeom>
        </p:spPr>
      </p:pic>
      <p:pic>
        <p:nvPicPr>
          <p:cNvPr id="5" name="Wrong">
            <a:hlinkClick r:id="" action="ppaction://hlinkshowjump?jump=nextslide">
              <a:snd r:embed="rId6" name="Wrong_Buzzer_Sound_Effect.wav"/>
            </a:hlinkClick>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705605" y="2843982"/>
            <a:ext cx="3358906" cy="3310226"/>
          </a:xfrm>
          <a:prstGeom prst="rect">
            <a:avLst/>
          </a:prstGeom>
        </p:spPr>
      </p:pic>
      <p:pic>
        <p:nvPicPr>
          <p:cNvPr id="6" name="Question"/>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1" y="583200"/>
            <a:ext cx="6733649" cy="2260800"/>
          </a:xfrm>
          <a:prstGeom prst="rect">
            <a:avLst/>
          </a:prstGeom>
        </p:spPr>
      </p:pic>
      <p:pic>
        <p:nvPicPr>
          <p:cNvPr id="38" name="Blue dots"/>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387863" y="3134571"/>
            <a:ext cx="2773243" cy="2729048"/>
          </a:xfrm>
          <a:prstGeom prst="rect">
            <a:avLst/>
          </a:prstGeom>
        </p:spPr>
      </p:pic>
      <p:pic>
        <p:nvPicPr>
          <p:cNvPr id="11" name="next question">
            <a:hlinkClick r:id="rId10"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031526" y="5393882"/>
            <a:ext cx="1802635" cy="1157574"/>
          </a:xfrm>
          <a:prstGeom prst="rect">
            <a:avLst/>
          </a:prstGeom>
        </p:spPr>
      </p:pic>
    </p:spTree>
    <p:extLst>
      <p:ext uri="{BB962C8B-B14F-4D97-AF65-F5344CB8AC3E}">
        <p14:creationId xmlns:p14="http://schemas.microsoft.com/office/powerpoint/2010/main" val="81072082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14:bounceEnd="50000">
                                          <p:cBhvr additive="base">
                                            <p:cTn id="7" dur="1000" fill="hold"/>
                                            <p:tgtEl>
                                              <p:spTgt spid="30"/>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3"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900" decel="100000" fill="hold"/>
                                            <p:tgtEl>
                                              <p:spTgt spid="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900" decel="100000" fill="hold"/>
                                            <p:tgtEl>
                                              <p:spTgt spid="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repeatCount="600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400"/>
                                            <p:tgtEl>
                                              <p:spTgt spid="38"/>
                                            </p:tgtEl>
                                          </p:cBhvr>
                                        </p:animEffect>
                                      </p:childTnLst>
                                      <p:subTnLst>
                                        <p:audio>
                                          <p:cMediaNode>
                                            <p:cTn display="0" masterRel="sameClick">
                                              <p:stCondLst>
                                                <p:cond evt="begin" delay="0">
                                                  <p:tn val="29"/>
                                                </p:cond>
                                              </p:stCondLst>
                                              <p:endCondLst>
                                                <p:cond evt="onStopAudio" delay="0">
                                                  <p:tgtEl>
                                                    <p:sldTgt/>
                                                  </p:tgtEl>
                                                </p:cond>
                                              </p:endCondLst>
                                            </p:cTn>
                                            <p:tgtEl>
                                              <p:sndTgt r:embed="rId12" name="Vibro Up.wav"/>
                                            </p:tgtEl>
                                          </p:cMediaNode>
                                        </p:audio>
                                      </p:subTnLst>
                                    </p:cTn>
                                  </p:par>
                                  <p:par>
                                    <p:cTn id="32" presetID="6" presetClass="emph" presetSubtype="0" fill="hold" nodeType="withEffect">
                                      <p:stCondLst>
                                        <p:cond delay="0"/>
                                      </p:stCondLst>
                                      <p:childTnLst>
                                        <p:animScale>
                                          <p:cBhvr>
                                            <p:cTn id="33" dur="2000" fill="hold"/>
                                            <p:tgtEl>
                                              <p:spTgt spid="5"/>
                                            </p:tgtEl>
                                          </p:cBhvr>
                                          <p:by x="80000" y="80000"/>
                                        </p:animScale>
                                      </p:childTnLst>
                                    </p:cTn>
                                  </p:par>
                                  <p:par>
                                    <p:cTn id="34" presetID="37"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450" decel="100000" fill="hold"/>
                                            <p:tgtEl>
                                              <p:spTgt spid="11"/>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Wrong answe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1144" y="2419847"/>
            <a:ext cx="7601712" cy="2018306"/>
          </a:xfrm>
          <a:prstGeom prst="rect">
            <a:avLst/>
          </a:prstGeom>
        </p:spPr>
      </p:pic>
      <p:grpSp>
        <p:nvGrpSpPr>
          <p:cNvPr id="4" name="The Snacking Show"/>
          <p:cNvGrpSpPr/>
          <p:nvPr/>
        </p:nvGrpSpPr>
        <p:grpSpPr>
          <a:xfrm>
            <a:off x="6667511" y="-102472"/>
            <a:ext cx="1879392" cy="2373410"/>
            <a:chOff x="6707296" y="-69946"/>
            <a:chExt cx="1830286" cy="2311396"/>
          </a:xfrm>
        </p:grpSpPr>
        <p:sp>
          <p:nvSpPr>
            <p:cNvPr id="7" name="Left Bar"/>
            <p:cNvSpPr/>
            <p:nvPr/>
          </p:nvSpPr>
          <p:spPr>
            <a:xfrm>
              <a:off x="7132956"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Bar"/>
            <p:cNvSpPr/>
            <p:nvPr/>
          </p:nvSpPr>
          <p:spPr>
            <a:xfrm>
              <a:off x="8116361" y="-69946"/>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The snacking show"/>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07296" y="504420"/>
              <a:ext cx="1830286" cy="1737030"/>
            </a:xfrm>
            <a:prstGeom prst="rect">
              <a:avLst/>
            </a:prstGeom>
          </p:spPr>
        </p:pic>
      </p:grpSp>
      <p:pic>
        <p:nvPicPr>
          <p:cNvPr id="10" name="Picture 9">
            <a:hlinkClick r:id="" action="ppaction://hlinkshowjump?jump=previousslide"/>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61882" y="4420860"/>
            <a:ext cx="2691244" cy="1709348"/>
          </a:xfrm>
          <a:prstGeom prst="rect">
            <a:avLst/>
          </a:prstGeom>
        </p:spPr>
      </p:pic>
    </p:spTree>
    <p:extLst>
      <p:ext uri="{BB962C8B-B14F-4D97-AF65-F5344CB8AC3E}">
        <p14:creationId xmlns:p14="http://schemas.microsoft.com/office/powerpoint/2010/main" val="95588943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5"/>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Top tip"/>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20700" y="390485"/>
            <a:ext cx="6254496" cy="3511296"/>
          </a:xfrm>
          <a:prstGeom prst="rect">
            <a:avLst/>
          </a:prstGeom>
        </p:spPr>
      </p:pic>
      <p:pic>
        <p:nvPicPr>
          <p:cNvPr id="2" name="If you're havi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3192" y="2605842"/>
            <a:ext cx="8357616" cy="3407664"/>
          </a:xfrm>
          <a:prstGeom prst="rect">
            <a:avLst/>
          </a:prstGeom>
        </p:spPr>
      </p:pic>
      <p:grpSp>
        <p:nvGrpSpPr>
          <p:cNvPr id="23" name="The Snacking Show"/>
          <p:cNvGrpSpPr/>
          <p:nvPr/>
        </p:nvGrpSpPr>
        <p:grpSpPr>
          <a:xfrm>
            <a:off x="6667511" y="-101623"/>
            <a:ext cx="1879391" cy="2372561"/>
            <a:chOff x="6707296" y="-69119"/>
            <a:chExt cx="1830285" cy="2310569"/>
          </a:xfrm>
        </p:grpSpPr>
        <p:sp>
          <p:nvSpPr>
            <p:cNvPr id="28" name="Left Bar"/>
            <p:cNvSpPr/>
            <p:nvPr/>
          </p:nvSpPr>
          <p:spPr>
            <a:xfrm>
              <a:off x="7132956" y="-69119"/>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Bar"/>
            <p:cNvSpPr/>
            <p:nvPr/>
          </p:nvSpPr>
          <p:spPr>
            <a:xfrm>
              <a:off x="8113191" y="-69119"/>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The snacking show"/>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07296" y="504421"/>
              <a:ext cx="1830285" cy="1737029"/>
            </a:xfrm>
            <a:prstGeom prst="rect">
              <a:avLst/>
            </a:prstGeom>
          </p:spPr>
        </p:pic>
      </p:grpSp>
      <p:pic>
        <p:nvPicPr>
          <p:cNvPr id="10" name="Food label characte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730698" y="3552413"/>
            <a:ext cx="3688011" cy="3305587"/>
          </a:xfrm>
          <a:prstGeom prst="rect">
            <a:avLst/>
          </a:prstGeom>
        </p:spPr>
      </p:pic>
    </p:spTree>
    <p:extLst>
      <p:ext uri="{BB962C8B-B14F-4D97-AF65-F5344CB8AC3E}">
        <p14:creationId xmlns:p14="http://schemas.microsoft.com/office/powerpoint/2010/main" val="107176266"/>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50000">
                                          <p:cBhvr additive="base">
                                            <p:cTn id="7" dur="1000" fill="hold"/>
                                            <p:tgtEl>
                                              <p:spTgt spid="23"/>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1000" fill="hold"/>
                                            <p:tgtEl>
                                              <p:spTgt spid="15"/>
                                            </p:tgtEl>
                                            <p:attrNameLst>
                                              <p:attrName>ppt_x</p:attrName>
                                            </p:attrNameLst>
                                          </p:cBhvr>
                                          <p:tavLst>
                                            <p:tav tm="0">
                                              <p:val>
                                                <p:strVal val="0-#ppt_w/2"/>
                                              </p:val>
                                            </p:tav>
                                            <p:tav tm="100000">
                                              <p:val>
                                                <p:strVal val="#ppt_x"/>
                                              </p:val>
                                            </p:tav>
                                          </p:tavLst>
                                        </p:anim>
                                        <p:anim calcmode="lin" valueType="num">
                                          <p:cBhvr additive="base">
                                            <p:cTn id="13" dur="1000" fill="hold"/>
                                            <p:tgtEl>
                                              <p:spTgt spid="15"/>
                                            </p:tgtEl>
                                            <p:attrNameLst>
                                              <p:attrName>ppt_y</p:attrName>
                                            </p:attrNameLst>
                                          </p:cBhvr>
                                          <p:tavLst>
                                            <p:tav tm="0">
                                              <p:val>
                                                <p:strVal val="#ppt_y"/>
                                              </p:val>
                                            </p:tav>
                                            <p:tav tm="100000">
                                              <p:val>
                                                <p:strVal val="#ppt_y"/>
                                              </p:val>
                                            </p:tav>
                                          </p:tavLst>
                                        </p:anim>
                                      </p:childTnLst>
                                    </p:cTn>
                                  </p:par>
                                  <p:par>
                                    <p:cTn id="14" presetID="2" presetClass="entr" presetSubtype="8" decel="5000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1000" fill="hold"/>
                                            <p:tgtEl>
                                              <p:spTgt spid="2"/>
                                            </p:tgtEl>
                                            <p:attrNameLst>
                                              <p:attrName>ppt_x</p:attrName>
                                            </p:attrNameLst>
                                          </p:cBhvr>
                                          <p:tavLst>
                                            <p:tav tm="0">
                                              <p:val>
                                                <p:strVal val="0-#ppt_w/2"/>
                                              </p:val>
                                            </p:tav>
                                            <p:tav tm="100000">
                                              <p:val>
                                                <p:strVal val="#ppt_x"/>
                                              </p:val>
                                            </p:tav>
                                          </p:tavLst>
                                        </p:anim>
                                        <p:anim calcmode="lin" valueType="num">
                                          <p:cBhvr additive="base">
                                            <p:cTn id="17" dur="1000" fill="hold"/>
                                            <p:tgtEl>
                                              <p:spTgt spid="2"/>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2" presetClass="entr" presetSubtype="4" fill="hold" nodeType="afterEffect" p14:presetBounceEnd="50000">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14:bounceEnd="50000">
                                          <p:cBhvr additive="base">
                                            <p:cTn id="21" dur="10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22"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ppt_x"/>
                                              </p:val>
                                            </p:tav>
                                            <p:tav tm="100000">
                                              <p:val>
                                                <p:strVal val="#ppt_x"/>
                                              </p:val>
                                            </p:tav>
                                          </p:tavLst>
                                        </p:anim>
                                        <p:anim calcmode="lin" valueType="num">
                                          <p:cBhvr additive="base">
                                            <p:cTn id="8" dur="100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decel="50000"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1000" fill="hold"/>
                                            <p:tgtEl>
                                              <p:spTgt spid="15"/>
                                            </p:tgtEl>
                                            <p:attrNameLst>
                                              <p:attrName>ppt_x</p:attrName>
                                            </p:attrNameLst>
                                          </p:cBhvr>
                                          <p:tavLst>
                                            <p:tav tm="0">
                                              <p:val>
                                                <p:strVal val="0-#ppt_w/2"/>
                                              </p:val>
                                            </p:tav>
                                            <p:tav tm="100000">
                                              <p:val>
                                                <p:strVal val="#ppt_x"/>
                                              </p:val>
                                            </p:tav>
                                          </p:tavLst>
                                        </p:anim>
                                        <p:anim calcmode="lin" valueType="num">
                                          <p:cBhvr additive="base">
                                            <p:cTn id="13" dur="1000" fill="hold"/>
                                            <p:tgtEl>
                                              <p:spTgt spid="15"/>
                                            </p:tgtEl>
                                            <p:attrNameLst>
                                              <p:attrName>ppt_y</p:attrName>
                                            </p:attrNameLst>
                                          </p:cBhvr>
                                          <p:tavLst>
                                            <p:tav tm="0">
                                              <p:val>
                                                <p:strVal val="#ppt_y"/>
                                              </p:val>
                                            </p:tav>
                                            <p:tav tm="100000">
                                              <p:val>
                                                <p:strVal val="#ppt_y"/>
                                              </p:val>
                                            </p:tav>
                                          </p:tavLst>
                                        </p:anim>
                                      </p:childTnLst>
                                    </p:cTn>
                                  </p:par>
                                  <p:par>
                                    <p:cTn id="14" presetID="2" presetClass="entr" presetSubtype="8" decel="5000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1000" fill="hold"/>
                                            <p:tgtEl>
                                              <p:spTgt spid="2"/>
                                            </p:tgtEl>
                                            <p:attrNameLst>
                                              <p:attrName>ppt_x</p:attrName>
                                            </p:attrNameLst>
                                          </p:cBhvr>
                                          <p:tavLst>
                                            <p:tav tm="0">
                                              <p:val>
                                                <p:strVal val="0-#ppt_w/2"/>
                                              </p:val>
                                            </p:tav>
                                            <p:tav tm="100000">
                                              <p:val>
                                                <p:strVal val="#ppt_x"/>
                                              </p:val>
                                            </p:tav>
                                          </p:tavLst>
                                        </p:anim>
                                        <p:anim calcmode="lin" valueType="num">
                                          <p:cBhvr additive="base">
                                            <p:cTn id="17" dur="1000" fill="hold"/>
                                            <p:tgtEl>
                                              <p:spTgt spid="2"/>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2" presetClass="entr" presetSubtype="4"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1000" fill="hold"/>
                                            <p:tgtEl>
                                              <p:spTgt spid="10"/>
                                            </p:tgtEl>
                                            <p:attrNameLst>
                                              <p:attrName>ppt_x</p:attrName>
                                            </p:attrNameLst>
                                          </p:cBhvr>
                                          <p:tavLst>
                                            <p:tav tm="0">
                                              <p:val>
                                                <p:strVal val="#ppt_x"/>
                                              </p:val>
                                            </p:tav>
                                            <p:tav tm="100000">
                                              <p:val>
                                                <p:strVal val="#ppt_x"/>
                                              </p:val>
                                            </p:tav>
                                          </p:tavLst>
                                        </p:anim>
                                        <p:anim calcmode="lin" valueType="num">
                                          <p:cBhvr additive="base">
                                            <p:cTn id="22"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Winner"/>
          <p:cNvPicPr>
            <a:picLocks noChangeAspect="1"/>
          </p:cNvPicPr>
          <p:nvPr/>
        </p:nvPicPr>
        <p:blipFill rotWithShape="1">
          <a:blip r:embed="rId4" cstate="screen">
            <a:extLst>
              <a:ext uri="{28A0092B-C50C-407E-A947-70E740481C1C}">
                <a14:useLocalDpi xmlns:a14="http://schemas.microsoft.com/office/drawing/2010/main"/>
              </a:ext>
            </a:extLst>
          </a:blip>
          <a:srcRect r="-923"/>
          <a:stretch/>
        </p:blipFill>
        <p:spPr>
          <a:xfrm>
            <a:off x="2421773" y="2361531"/>
            <a:ext cx="3435017" cy="4496469"/>
          </a:xfrm>
          <a:prstGeom prst="rect">
            <a:avLst/>
          </a:prstGeom>
        </p:spPr>
      </p:pic>
      <p:pic>
        <p:nvPicPr>
          <p:cNvPr id="2" name="Banana"/>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320000">
            <a:off x="7255420" y="5428431"/>
            <a:ext cx="1218634" cy="815224"/>
          </a:xfrm>
          <a:prstGeom prst="rect">
            <a:avLst/>
          </a:prstGeom>
        </p:spPr>
      </p:pic>
      <p:pic>
        <p:nvPicPr>
          <p:cNvPr id="3" name="Carrot"/>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3083498">
            <a:off x="6104230" y="4643680"/>
            <a:ext cx="823064" cy="1055810"/>
          </a:xfrm>
          <a:prstGeom prst="rect">
            <a:avLst/>
          </a:prstGeom>
        </p:spPr>
      </p:pic>
      <p:pic>
        <p:nvPicPr>
          <p:cNvPr id="6" name="Grapes"/>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320000">
            <a:off x="7639528" y="2932438"/>
            <a:ext cx="658470" cy="993120"/>
          </a:xfrm>
          <a:prstGeom prst="rect">
            <a:avLst/>
          </a:prstGeom>
        </p:spPr>
      </p:pic>
      <p:pic>
        <p:nvPicPr>
          <p:cNvPr id="9" name="Pea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18988303">
            <a:off x="6020594" y="2756964"/>
            <a:ext cx="668102" cy="994324"/>
          </a:xfrm>
          <a:prstGeom prst="rect">
            <a:avLst/>
          </a:prstGeom>
        </p:spPr>
      </p:pic>
      <p:pic>
        <p:nvPicPr>
          <p:cNvPr id="14" name="Strawbs"/>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1320000">
            <a:off x="2138334" y="4226964"/>
            <a:ext cx="1043424" cy="673678"/>
          </a:xfrm>
          <a:prstGeom prst="rect">
            <a:avLst/>
          </a:prstGeom>
        </p:spPr>
      </p:pic>
      <p:pic>
        <p:nvPicPr>
          <p:cNvPr id="17" name="Veg sticks"/>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1320000">
            <a:off x="830177" y="5524533"/>
            <a:ext cx="1053583" cy="473507"/>
          </a:xfrm>
          <a:prstGeom prst="rect">
            <a:avLst/>
          </a:prstGeom>
        </p:spPr>
      </p:pic>
      <p:pic>
        <p:nvPicPr>
          <p:cNvPr id="24" name="Melon"/>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449986">
            <a:off x="1012813" y="3295096"/>
            <a:ext cx="524605" cy="530814"/>
          </a:xfrm>
          <a:prstGeom prst="rect">
            <a:avLst/>
          </a:prstGeom>
        </p:spPr>
      </p:pic>
      <p:grpSp>
        <p:nvGrpSpPr>
          <p:cNvPr id="23" name="The Snacking Show"/>
          <p:cNvGrpSpPr/>
          <p:nvPr/>
        </p:nvGrpSpPr>
        <p:grpSpPr>
          <a:xfrm>
            <a:off x="6667511" y="-101623"/>
            <a:ext cx="1879391" cy="2372561"/>
            <a:chOff x="6707296" y="-69119"/>
            <a:chExt cx="1830285" cy="2310569"/>
          </a:xfrm>
        </p:grpSpPr>
        <p:sp>
          <p:nvSpPr>
            <p:cNvPr id="28" name="Left Bar"/>
            <p:cNvSpPr/>
            <p:nvPr/>
          </p:nvSpPr>
          <p:spPr>
            <a:xfrm>
              <a:off x="7132956" y="-69119"/>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Bar"/>
            <p:cNvSpPr/>
            <p:nvPr/>
          </p:nvSpPr>
          <p:spPr>
            <a:xfrm>
              <a:off x="8113191" y="-69119"/>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The snacking show"/>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707296" y="504421"/>
              <a:ext cx="1830285" cy="1737029"/>
            </a:xfrm>
            <a:prstGeom prst="rect">
              <a:avLst/>
            </a:prstGeom>
          </p:spPr>
        </p:pic>
      </p:grpSp>
      <p:pic>
        <p:nvPicPr>
          <p:cNvPr id="15" name="congrats"/>
          <p:cNvPicPr>
            <a:picLocks noChangeAspect="1"/>
          </p:cNvPicPr>
          <p:nvPr/>
        </p:nvPicPr>
        <p:blipFill>
          <a:blip r:embed="rId13">
            <a:extLst>
              <a:ext uri="{28A0092B-C50C-407E-A947-70E740481C1C}">
                <a14:useLocalDpi xmlns:a14="http://schemas.microsoft.com/office/drawing/2010/main"/>
              </a:ext>
            </a:extLst>
          </a:blip>
          <a:stretch>
            <a:fillRect/>
          </a:stretch>
        </p:blipFill>
        <p:spPr>
          <a:xfrm>
            <a:off x="150510" y="467053"/>
            <a:ext cx="6449987" cy="1753513"/>
          </a:xfrm>
          <a:prstGeom prst="rect">
            <a:avLst/>
          </a:prstGeom>
        </p:spPr>
      </p:pic>
    </p:spTree>
    <p:extLst>
      <p:ext uri="{BB962C8B-B14F-4D97-AF65-F5344CB8AC3E}">
        <p14:creationId xmlns:p14="http://schemas.microsoft.com/office/powerpoint/2010/main" val="47085068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50000">
                                          <p:cBhvr additive="base">
                                            <p:cTn id="7" dur="1000" fill="hold"/>
                                            <p:tgtEl>
                                              <p:spTgt spid="23"/>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3" presetClass="entr" presetSubtype="16"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0"/>
                                                </p:cond>
                                              </p:stCondLst>
                                              <p:endCondLst>
                                                <p:cond evt="onStopAudio" delay="0">
                                                  <p:tgtEl>
                                                    <p:sldTgt/>
                                                  </p:tgtEl>
                                                </p:cond>
                                              </p:endCondLst>
                                            </p:cTn>
                                            <p:tgtEl>
                                              <p:sndTgt r:embed="rId3" name="Crowd-Cheering-sound-effect.wav"/>
                                            </p:tgtEl>
                                          </p:cMediaNode>
                                        </p:audio>
                                      </p:subTnLst>
                                    </p:cTn>
                                  </p:par>
                                </p:childTnLst>
                              </p:cTn>
                            </p:par>
                            <p:par>
                              <p:cTn id="14" fill="hold">
                                <p:stCondLst>
                                  <p:cond delay="1500"/>
                                </p:stCondLst>
                                <p:childTnLst>
                                  <p:par>
                                    <p:cTn id="15" presetID="2" presetClass="entr" presetSubtype="4" fill="hold" nodeType="afterEffect" p14:presetBounceEnd="50000">
                                      <p:stCondLst>
                                        <p:cond delay="750"/>
                                      </p:stCondLst>
                                      <p:childTnLst>
                                        <p:set>
                                          <p:cBhvr>
                                            <p:cTn id="16" dur="1" fill="hold">
                                              <p:stCondLst>
                                                <p:cond delay="0"/>
                                              </p:stCondLst>
                                            </p:cTn>
                                            <p:tgtEl>
                                              <p:spTgt spid="12"/>
                                            </p:tgtEl>
                                            <p:attrNameLst>
                                              <p:attrName>style.visibility</p:attrName>
                                            </p:attrNameLst>
                                          </p:cBhvr>
                                          <p:to>
                                            <p:strVal val="visible"/>
                                          </p:to>
                                        </p:set>
                                        <p:anim calcmode="lin" valueType="num" p14:bounceEnd="50000">
                                          <p:cBhvr additive="base">
                                            <p:cTn id="17" dur="10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18" dur="1000" fill="hold"/>
                                            <p:tgtEl>
                                              <p:spTgt spid="12"/>
                                            </p:tgtEl>
                                            <p:attrNameLst>
                                              <p:attrName>ppt_y</p:attrName>
                                            </p:attrNameLst>
                                          </p:cBhvr>
                                          <p:tavLst>
                                            <p:tav tm="0">
                                              <p:val>
                                                <p:strVal val="1+#ppt_h/2"/>
                                              </p:val>
                                            </p:tav>
                                            <p:tav tm="100000">
                                              <p:val>
                                                <p:strVal val="#ppt_y"/>
                                              </p:val>
                                            </p:tav>
                                          </p:tavLst>
                                        </p:anim>
                                      </p:childTnLst>
                                    </p:cTn>
                                  </p:par>
                                </p:childTnLst>
                              </p:cTn>
                            </p:par>
                            <p:par>
                              <p:cTn id="19" fill="hold">
                                <p:stCondLst>
                                  <p:cond delay="3250"/>
                                </p:stCondLst>
                                <p:childTnLst>
                                  <p:par>
                                    <p:cTn id="20" presetID="23" presetClass="entr" presetSubtype="16"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750" fill="hold"/>
                                            <p:tgtEl>
                                              <p:spTgt spid="9"/>
                                            </p:tgtEl>
                                            <p:attrNameLst>
                                              <p:attrName>ppt_w</p:attrName>
                                            </p:attrNameLst>
                                          </p:cBhvr>
                                          <p:tavLst>
                                            <p:tav tm="0">
                                              <p:val>
                                                <p:fltVal val="0"/>
                                              </p:val>
                                            </p:tav>
                                            <p:tav tm="100000">
                                              <p:val>
                                                <p:strVal val="#ppt_w"/>
                                              </p:val>
                                            </p:tav>
                                          </p:tavLst>
                                        </p:anim>
                                        <p:anim calcmode="lin" valueType="num">
                                          <p:cBhvr>
                                            <p:cTn id="23" dur="750" fill="hold"/>
                                            <p:tgtEl>
                                              <p:spTgt spid="9"/>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750" fill="hold"/>
                                            <p:tgtEl>
                                              <p:spTgt spid="2"/>
                                            </p:tgtEl>
                                            <p:attrNameLst>
                                              <p:attrName>ppt_w</p:attrName>
                                            </p:attrNameLst>
                                          </p:cBhvr>
                                          <p:tavLst>
                                            <p:tav tm="0">
                                              <p:val>
                                                <p:fltVal val="0"/>
                                              </p:val>
                                            </p:tav>
                                            <p:tav tm="100000">
                                              <p:val>
                                                <p:strVal val="#ppt_w"/>
                                              </p:val>
                                            </p:tav>
                                          </p:tavLst>
                                        </p:anim>
                                        <p:anim calcmode="lin" valueType="num">
                                          <p:cBhvr>
                                            <p:cTn id="27" dur="750" fill="hold"/>
                                            <p:tgtEl>
                                              <p:spTgt spid="2"/>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750" fill="hold"/>
                                            <p:tgtEl>
                                              <p:spTgt spid="6"/>
                                            </p:tgtEl>
                                            <p:attrNameLst>
                                              <p:attrName>ppt_w</p:attrName>
                                            </p:attrNameLst>
                                          </p:cBhvr>
                                          <p:tavLst>
                                            <p:tav tm="0">
                                              <p:val>
                                                <p:fltVal val="0"/>
                                              </p:val>
                                            </p:tav>
                                            <p:tav tm="100000">
                                              <p:val>
                                                <p:strVal val="#ppt_w"/>
                                              </p:val>
                                            </p:tav>
                                          </p:tavLst>
                                        </p:anim>
                                        <p:anim calcmode="lin" valueType="num">
                                          <p:cBhvr>
                                            <p:cTn id="31" dur="750" fill="hold"/>
                                            <p:tgtEl>
                                              <p:spTgt spid="6"/>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p:cTn id="34" dur="750" fill="hold"/>
                                            <p:tgtEl>
                                              <p:spTgt spid="14"/>
                                            </p:tgtEl>
                                            <p:attrNameLst>
                                              <p:attrName>ppt_w</p:attrName>
                                            </p:attrNameLst>
                                          </p:cBhvr>
                                          <p:tavLst>
                                            <p:tav tm="0">
                                              <p:val>
                                                <p:fltVal val="0"/>
                                              </p:val>
                                            </p:tav>
                                            <p:tav tm="100000">
                                              <p:val>
                                                <p:strVal val="#ppt_w"/>
                                              </p:val>
                                            </p:tav>
                                          </p:tavLst>
                                        </p:anim>
                                        <p:anim calcmode="lin" valueType="num">
                                          <p:cBhvr>
                                            <p:cTn id="35" dur="750" fill="hold"/>
                                            <p:tgtEl>
                                              <p:spTgt spid="14"/>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750" fill="hold"/>
                                            <p:tgtEl>
                                              <p:spTgt spid="17"/>
                                            </p:tgtEl>
                                            <p:attrNameLst>
                                              <p:attrName>ppt_w</p:attrName>
                                            </p:attrNameLst>
                                          </p:cBhvr>
                                          <p:tavLst>
                                            <p:tav tm="0">
                                              <p:val>
                                                <p:fltVal val="0"/>
                                              </p:val>
                                            </p:tav>
                                            <p:tav tm="100000">
                                              <p:val>
                                                <p:strVal val="#ppt_w"/>
                                              </p:val>
                                            </p:tav>
                                          </p:tavLst>
                                        </p:anim>
                                        <p:anim calcmode="lin" valueType="num">
                                          <p:cBhvr>
                                            <p:cTn id="39" dur="750" fill="hold"/>
                                            <p:tgtEl>
                                              <p:spTgt spid="17"/>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750" fill="hold"/>
                                            <p:tgtEl>
                                              <p:spTgt spid="3"/>
                                            </p:tgtEl>
                                            <p:attrNameLst>
                                              <p:attrName>ppt_w</p:attrName>
                                            </p:attrNameLst>
                                          </p:cBhvr>
                                          <p:tavLst>
                                            <p:tav tm="0">
                                              <p:val>
                                                <p:fltVal val="0"/>
                                              </p:val>
                                            </p:tav>
                                            <p:tav tm="100000">
                                              <p:val>
                                                <p:strVal val="#ppt_w"/>
                                              </p:val>
                                            </p:tav>
                                          </p:tavLst>
                                        </p:anim>
                                        <p:anim calcmode="lin" valueType="num">
                                          <p:cBhvr>
                                            <p:cTn id="43" dur="750" fill="hold"/>
                                            <p:tgtEl>
                                              <p:spTgt spid="3"/>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p:cTn id="46" dur="750" fill="hold"/>
                                            <p:tgtEl>
                                              <p:spTgt spid="24"/>
                                            </p:tgtEl>
                                            <p:attrNameLst>
                                              <p:attrName>ppt_w</p:attrName>
                                            </p:attrNameLst>
                                          </p:cBhvr>
                                          <p:tavLst>
                                            <p:tav tm="0">
                                              <p:val>
                                                <p:fltVal val="0"/>
                                              </p:val>
                                            </p:tav>
                                            <p:tav tm="100000">
                                              <p:val>
                                                <p:strVal val="#ppt_w"/>
                                              </p:val>
                                            </p:tav>
                                          </p:tavLst>
                                        </p:anim>
                                        <p:anim calcmode="lin" valueType="num">
                                          <p:cBhvr>
                                            <p:cTn id="47" dur="750" fill="hold"/>
                                            <p:tgtEl>
                                              <p:spTgt spid="24"/>
                                            </p:tgtEl>
                                            <p:attrNameLst>
                                              <p:attrName>ppt_h</p:attrName>
                                            </p:attrNameLst>
                                          </p:cBhvr>
                                          <p:tavLst>
                                            <p:tav tm="0">
                                              <p:val>
                                                <p:fltVal val="0"/>
                                              </p:val>
                                            </p:tav>
                                            <p:tav tm="100000">
                                              <p:val>
                                                <p:strVal val="#ppt_h"/>
                                              </p:val>
                                            </p:tav>
                                          </p:tavLst>
                                        </p:anim>
                                      </p:childTnLst>
                                    </p:cTn>
                                  </p:par>
                                </p:childTnLst>
                              </p:cTn>
                            </p:par>
                            <p:par>
                              <p:cTn id="48" fill="hold">
                                <p:stCondLst>
                                  <p:cond delay="4000"/>
                                </p:stCondLst>
                                <p:childTnLst>
                                  <p:par>
                                    <p:cTn id="49" presetID="8" presetClass="emph" presetSubtype="0" repeatCount="indefinite" autoRev="1" fill="hold" nodeType="afterEffect">
                                      <p:stCondLst>
                                        <p:cond delay="0"/>
                                      </p:stCondLst>
                                      <p:childTnLst>
                                        <p:animRot by="2700000">
                                          <p:cBhvr>
                                            <p:cTn id="50" dur="1000" fill="hold"/>
                                            <p:tgtEl>
                                              <p:spTgt spid="24"/>
                                            </p:tgtEl>
                                            <p:attrNameLst>
                                              <p:attrName>r</p:attrName>
                                            </p:attrNameLst>
                                          </p:cBhvr>
                                        </p:animRot>
                                      </p:childTnLst>
                                    </p:cTn>
                                  </p:par>
                                  <p:par>
                                    <p:cTn id="51" presetID="8" presetClass="emph" presetSubtype="0" repeatCount="indefinite" autoRev="1" fill="hold" nodeType="withEffect">
                                      <p:stCondLst>
                                        <p:cond delay="0"/>
                                      </p:stCondLst>
                                      <p:childTnLst>
                                        <p:animRot by="-2700000">
                                          <p:cBhvr>
                                            <p:cTn id="52" dur="1000" fill="hold"/>
                                            <p:tgtEl>
                                              <p:spTgt spid="3"/>
                                            </p:tgtEl>
                                            <p:attrNameLst>
                                              <p:attrName>r</p:attrName>
                                            </p:attrNameLst>
                                          </p:cBhvr>
                                        </p:animRot>
                                      </p:childTnLst>
                                    </p:cTn>
                                  </p:par>
                                  <p:par>
                                    <p:cTn id="53" presetID="8" presetClass="emph" presetSubtype="0" repeatCount="indefinite" autoRev="1" fill="hold" nodeType="withEffect">
                                      <p:stCondLst>
                                        <p:cond delay="0"/>
                                      </p:stCondLst>
                                      <p:childTnLst>
                                        <p:animRot by="-2700000">
                                          <p:cBhvr>
                                            <p:cTn id="54" dur="1000" fill="hold"/>
                                            <p:tgtEl>
                                              <p:spTgt spid="17"/>
                                            </p:tgtEl>
                                            <p:attrNameLst>
                                              <p:attrName>r</p:attrName>
                                            </p:attrNameLst>
                                          </p:cBhvr>
                                        </p:animRot>
                                      </p:childTnLst>
                                    </p:cTn>
                                  </p:par>
                                  <p:par>
                                    <p:cTn id="55" presetID="8" presetClass="emph" presetSubtype="0" repeatCount="indefinite" autoRev="1" fill="hold" nodeType="withEffect">
                                      <p:stCondLst>
                                        <p:cond delay="0"/>
                                      </p:stCondLst>
                                      <p:childTnLst>
                                        <p:animRot by="-2700000">
                                          <p:cBhvr>
                                            <p:cTn id="56" dur="1000" fill="hold"/>
                                            <p:tgtEl>
                                              <p:spTgt spid="6"/>
                                            </p:tgtEl>
                                            <p:attrNameLst>
                                              <p:attrName>r</p:attrName>
                                            </p:attrNameLst>
                                          </p:cBhvr>
                                        </p:animRot>
                                      </p:childTnLst>
                                    </p:cTn>
                                  </p:par>
                                  <p:par>
                                    <p:cTn id="57" presetID="8" presetClass="emph" presetSubtype="0" repeatCount="indefinite" autoRev="1" fill="hold" nodeType="withEffect">
                                      <p:stCondLst>
                                        <p:cond delay="0"/>
                                      </p:stCondLst>
                                      <p:childTnLst>
                                        <p:animRot by="2700000">
                                          <p:cBhvr>
                                            <p:cTn id="58" dur="1000" fill="hold"/>
                                            <p:tgtEl>
                                              <p:spTgt spid="14"/>
                                            </p:tgtEl>
                                            <p:attrNameLst>
                                              <p:attrName>r</p:attrName>
                                            </p:attrNameLst>
                                          </p:cBhvr>
                                        </p:animRot>
                                      </p:childTnLst>
                                    </p:cTn>
                                  </p:par>
                                  <p:par>
                                    <p:cTn id="59" presetID="8" presetClass="emph" presetSubtype="0" repeatCount="indefinite" autoRev="1" fill="hold" nodeType="withEffect">
                                      <p:stCondLst>
                                        <p:cond delay="0"/>
                                      </p:stCondLst>
                                      <p:childTnLst>
                                        <p:animRot by="2700000">
                                          <p:cBhvr>
                                            <p:cTn id="60" dur="1000" fill="hold"/>
                                            <p:tgtEl>
                                              <p:spTgt spid="9"/>
                                            </p:tgtEl>
                                            <p:attrNameLst>
                                              <p:attrName>r</p:attrName>
                                            </p:attrNameLst>
                                          </p:cBhvr>
                                        </p:animRot>
                                      </p:childTnLst>
                                    </p:cTn>
                                  </p:par>
                                  <p:par>
                                    <p:cTn id="61" presetID="8" presetClass="emph" presetSubtype="0" repeatCount="indefinite" autoRev="1" fill="hold" nodeType="withEffect">
                                      <p:stCondLst>
                                        <p:cond delay="0"/>
                                      </p:stCondLst>
                                      <p:childTnLst>
                                        <p:animRot by="2700000">
                                          <p:cBhvr>
                                            <p:cTn id="62" dur="1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ppt_x"/>
                                              </p:val>
                                            </p:tav>
                                            <p:tav tm="100000">
                                              <p:val>
                                                <p:strVal val="#ppt_x"/>
                                              </p:val>
                                            </p:tav>
                                          </p:tavLst>
                                        </p:anim>
                                        <p:anim calcmode="lin" valueType="num">
                                          <p:cBhvr additive="base">
                                            <p:cTn id="8" dur="100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3" presetClass="entr" presetSubtype="16"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0"/>
                                                </p:cond>
                                              </p:stCondLst>
                                              <p:endCondLst>
                                                <p:cond evt="onStopAudio" delay="0">
                                                  <p:tgtEl>
                                                    <p:sldTgt/>
                                                  </p:tgtEl>
                                                </p:cond>
                                              </p:endCondLst>
                                            </p:cTn>
                                            <p:tgtEl>
                                              <p:sndTgt r:embed="rId14" name="Crowd-Cheering-sound-effect.wav"/>
                                            </p:tgtEl>
                                          </p:cMediaNode>
                                        </p:audio>
                                      </p:subTnLst>
                                    </p:cTn>
                                  </p:par>
                                </p:childTnLst>
                              </p:cTn>
                            </p:par>
                            <p:par>
                              <p:cTn id="14" fill="hold">
                                <p:stCondLst>
                                  <p:cond delay="1500"/>
                                </p:stCondLst>
                                <p:childTnLst>
                                  <p:par>
                                    <p:cTn id="15" presetID="2" presetClass="entr" presetSubtype="4" fill="hold" nodeType="afterEffect">
                                      <p:stCondLst>
                                        <p:cond delay="75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1000" fill="hold"/>
                                            <p:tgtEl>
                                              <p:spTgt spid="12"/>
                                            </p:tgtEl>
                                            <p:attrNameLst>
                                              <p:attrName>ppt_x</p:attrName>
                                            </p:attrNameLst>
                                          </p:cBhvr>
                                          <p:tavLst>
                                            <p:tav tm="0">
                                              <p:val>
                                                <p:strVal val="#ppt_x"/>
                                              </p:val>
                                            </p:tav>
                                            <p:tav tm="100000">
                                              <p:val>
                                                <p:strVal val="#ppt_x"/>
                                              </p:val>
                                            </p:tav>
                                          </p:tavLst>
                                        </p:anim>
                                        <p:anim calcmode="lin" valueType="num">
                                          <p:cBhvr additive="base">
                                            <p:cTn id="18" dur="1000" fill="hold"/>
                                            <p:tgtEl>
                                              <p:spTgt spid="12"/>
                                            </p:tgtEl>
                                            <p:attrNameLst>
                                              <p:attrName>ppt_y</p:attrName>
                                            </p:attrNameLst>
                                          </p:cBhvr>
                                          <p:tavLst>
                                            <p:tav tm="0">
                                              <p:val>
                                                <p:strVal val="1+#ppt_h/2"/>
                                              </p:val>
                                            </p:tav>
                                            <p:tav tm="100000">
                                              <p:val>
                                                <p:strVal val="#ppt_y"/>
                                              </p:val>
                                            </p:tav>
                                          </p:tavLst>
                                        </p:anim>
                                      </p:childTnLst>
                                    </p:cTn>
                                  </p:par>
                                </p:childTnLst>
                              </p:cTn>
                            </p:par>
                            <p:par>
                              <p:cTn id="19" fill="hold">
                                <p:stCondLst>
                                  <p:cond delay="3250"/>
                                </p:stCondLst>
                                <p:childTnLst>
                                  <p:par>
                                    <p:cTn id="20" presetID="23" presetClass="entr" presetSubtype="16"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750" fill="hold"/>
                                            <p:tgtEl>
                                              <p:spTgt spid="9"/>
                                            </p:tgtEl>
                                            <p:attrNameLst>
                                              <p:attrName>ppt_w</p:attrName>
                                            </p:attrNameLst>
                                          </p:cBhvr>
                                          <p:tavLst>
                                            <p:tav tm="0">
                                              <p:val>
                                                <p:fltVal val="0"/>
                                              </p:val>
                                            </p:tav>
                                            <p:tav tm="100000">
                                              <p:val>
                                                <p:strVal val="#ppt_w"/>
                                              </p:val>
                                            </p:tav>
                                          </p:tavLst>
                                        </p:anim>
                                        <p:anim calcmode="lin" valueType="num">
                                          <p:cBhvr>
                                            <p:cTn id="23" dur="750" fill="hold"/>
                                            <p:tgtEl>
                                              <p:spTgt spid="9"/>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750" fill="hold"/>
                                            <p:tgtEl>
                                              <p:spTgt spid="2"/>
                                            </p:tgtEl>
                                            <p:attrNameLst>
                                              <p:attrName>ppt_w</p:attrName>
                                            </p:attrNameLst>
                                          </p:cBhvr>
                                          <p:tavLst>
                                            <p:tav tm="0">
                                              <p:val>
                                                <p:fltVal val="0"/>
                                              </p:val>
                                            </p:tav>
                                            <p:tav tm="100000">
                                              <p:val>
                                                <p:strVal val="#ppt_w"/>
                                              </p:val>
                                            </p:tav>
                                          </p:tavLst>
                                        </p:anim>
                                        <p:anim calcmode="lin" valueType="num">
                                          <p:cBhvr>
                                            <p:cTn id="27" dur="750" fill="hold"/>
                                            <p:tgtEl>
                                              <p:spTgt spid="2"/>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750" fill="hold"/>
                                            <p:tgtEl>
                                              <p:spTgt spid="6"/>
                                            </p:tgtEl>
                                            <p:attrNameLst>
                                              <p:attrName>ppt_w</p:attrName>
                                            </p:attrNameLst>
                                          </p:cBhvr>
                                          <p:tavLst>
                                            <p:tav tm="0">
                                              <p:val>
                                                <p:fltVal val="0"/>
                                              </p:val>
                                            </p:tav>
                                            <p:tav tm="100000">
                                              <p:val>
                                                <p:strVal val="#ppt_w"/>
                                              </p:val>
                                            </p:tav>
                                          </p:tavLst>
                                        </p:anim>
                                        <p:anim calcmode="lin" valueType="num">
                                          <p:cBhvr>
                                            <p:cTn id="31" dur="750" fill="hold"/>
                                            <p:tgtEl>
                                              <p:spTgt spid="6"/>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p:cTn id="34" dur="750" fill="hold"/>
                                            <p:tgtEl>
                                              <p:spTgt spid="14"/>
                                            </p:tgtEl>
                                            <p:attrNameLst>
                                              <p:attrName>ppt_w</p:attrName>
                                            </p:attrNameLst>
                                          </p:cBhvr>
                                          <p:tavLst>
                                            <p:tav tm="0">
                                              <p:val>
                                                <p:fltVal val="0"/>
                                              </p:val>
                                            </p:tav>
                                            <p:tav tm="100000">
                                              <p:val>
                                                <p:strVal val="#ppt_w"/>
                                              </p:val>
                                            </p:tav>
                                          </p:tavLst>
                                        </p:anim>
                                        <p:anim calcmode="lin" valueType="num">
                                          <p:cBhvr>
                                            <p:cTn id="35" dur="750" fill="hold"/>
                                            <p:tgtEl>
                                              <p:spTgt spid="14"/>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750" fill="hold"/>
                                            <p:tgtEl>
                                              <p:spTgt spid="17"/>
                                            </p:tgtEl>
                                            <p:attrNameLst>
                                              <p:attrName>ppt_w</p:attrName>
                                            </p:attrNameLst>
                                          </p:cBhvr>
                                          <p:tavLst>
                                            <p:tav tm="0">
                                              <p:val>
                                                <p:fltVal val="0"/>
                                              </p:val>
                                            </p:tav>
                                            <p:tav tm="100000">
                                              <p:val>
                                                <p:strVal val="#ppt_w"/>
                                              </p:val>
                                            </p:tav>
                                          </p:tavLst>
                                        </p:anim>
                                        <p:anim calcmode="lin" valueType="num">
                                          <p:cBhvr>
                                            <p:cTn id="39" dur="750" fill="hold"/>
                                            <p:tgtEl>
                                              <p:spTgt spid="17"/>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750" fill="hold"/>
                                            <p:tgtEl>
                                              <p:spTgt spid="3"/>
                                            </p:tgtEl>
                                            <p:attrNameLst>
                                              <p:attrName>ppt_w</p:attrName>
                                            </p:attrNameLst>
                                          </p:cBhvr>
                                          <p:tavLst>
                                            <p:tav tm="0">
                                              <p:val>
                                                <p:fltVal val="0"/>
                                              </p:val>
                                            </p:tav>
                                            <p:tav tm="100000">
                                              <p:val>
                                                <p:strVal val="#ppt_w"/>
                                              </p:val>
                                            </p:tav>
                                          </p:tavLst>
                                        </p:anim>
                                        <p:anim calcmode="lin" valueType="num">
                                          <p:cBhvr>
                                            <p:cTn id="43" dur="750" fill="hold"/>
                                            <p:tgtEl>
                                              <p:spTgt spid="3"/>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p:cTn id="46" dur="750" fill="hold"/>
                                            <p:tgtEl>
                                              <p:spTgt spid="24"/>
                                            </p:tgtEl>
                                            <p:attrNameLst>
                                              <p:attrName>ppt_w</p:attrName>
                                            </p:attrNameLst>
                                          </p:cBhvr>
                                          <p:tavLst>
                                            <p:tav tm="0">
                                              <p:val>
                                                <p:fltVal val="0"/>
                                              </p:val>
                                            </p:tav>
                                            <p:tav tm="100000">
                                              <p:val>
                                                <p:strVal val="#ppt_w"/>
                                              </p:val>
                                            </p:tav>
                                          </p:tavLst>
                                        </p:anim>
                                        <p:anim calcmode="lin" valueType="num">
                                          <p:cBhvr>
                                            <p:cTn id="47" dur="750" fill="hold"/>
                                            <p:tgtEl>
                                              <p:spTgt spid="24"/>
                                            </p:tgtEl>
                                            <p:attrNameLst>
                                              <p:attrName>ppt_h</p:attrName>
                                            </p:attrNameLst>
                                          </p:cBhvr>
                                          <p:tavLst>
                                            <p:tav tm="0">
                                              <p:val>
                                                <p:fltVal val="0"/>
                                              </p:val>
                                            </p:tav>
                                            <p:tav tm="100000">
                                              <p:val>
                                                <p:strVal val="#ppt_h"/>
                                              </p:val>
                                            </p:tav>
                                          </p:tavLst>
                                        </p:anim>
                                      </p:childTnLst>
                                    </p:cTn>
                                  </p:par>
                                </p:childTnLst>
                              </p:cTn>
                            </p:par>
                            <p:par>
                              <p:cTn id="48" fill="hold">
                                <p:stCondLst>
                                  <p:cond delay="4000"/>
                                </p:stCondLst>
                                <p:childTnLst>
                                  <p:par>
                                    <p:cTn id="49" presetID="8" presetClass="emph" presetSubtype="0" repeatCount="indefinite" autoRev="1" fill="hold" nodeType="afterEffect">
                                      <p:stCondLst>
                                        <p:cond delay="0"/>
                                      </p:stCondLst>
                                      <p:childTnLst>
                                        <p:animRot by="2700000">
                                          <p:cBhvr>
                                            <p:cTn id="50" dur="1000" fill="hold"/>
                                            <p:tgtEl>
                                              <p:spTgt spid="24"/>
                                            </p:tgtEl>
                                            <p:attrNameLst>
                                              <p:attrName>r</p:attrName>
                                            </p:attrNameLst>
                                          </p:cBhvr>
                                        </p:animRot>
                                      </p:childTnLst>
                                    </p:cTn>
                                  </p:par>
                                  <p:par>
                                    <p:cTn id="51" presetID="8" presetClass="emph" presetSubtype="0" repeatCount="indefinite" autoRev="1" fill="hold" nodeType="withEffect">
                                      <p:stCondLst>
                                        <p:cond delay="0"/>
                                      </p:stCondLst>
                                      <p:childTnLst>
                                        <p:animRot by="-2700000">
                                          <p:cBhvr>
                                            <p:cTn id="52" dur="1000" fill="hold"/>
                                            <p:tgtEl>
                                              <p:spTgt spid="3"/>
                                            </p:tgtEl>
                                            <p:attrNameLst>
                                              <p:attrName>r</p:attrName>
                                            </p:attrNameLst>
                                          </p:cBhvr>
                                        </p:animRot>
                                      </p:childTnLst>
                                    </p:cTn>
                                  </p:par>
                                  <p:par>
                                    <p:cTn id="53" presetID="8" presetClass="emph" presetSubtype="0" repeatCount="indefinite" autoRev="1" fill="hold" nodeType="withEffect">
                                      <p:stCondLst>
                                        <p:cond delay="0"/>
                                      </p:stCondLst>
                                      <p:childTnLst>
                                        <p:animRot by="-2700000">
                                          <p:cBhvr>
                                            <p:cTn id="54" dur="1000" fill="hold"/>
                                            <p:tgtEl>
                                              <p:spTgt spid="17"/>
                                            </p:tgtEl>
                                            <p:attrNameLst>
                                              <p:attrName>r</p:attrName>
                                            </p:attrNameLst>
                                          </p:cBhvr>
                                        </p:animRot>
                                      </p:childTnLst>
                                    </p:cTn>
                                  </p:par>
                                  <p:par>
                                    <p:cTn id="55" presetID="8" presetClass="emph" presetSubtype="0" repeatCount="indefinite" autoRev="1" fill="hold" nodeType="withEffect">
                                      <p:stCondLst>
                                        <p:cond delay="0"/>
                                      </p:stCondLst>
                                      <p:childTnLst>
                                        <p:animRot by="-2700000">
                                          <p:cBhvr>
                                            <p:cTn id="56" dur="1000" fill="hold"/>
                                            <p:tgtEl>
                                              <p:spTgt spid="6"/>
                                            </p:tgtEl>
                                            <p:attrNameLst>
                                              <p:attrName>r</p:attrName>
                                            </p:attrNameLst>
                                          </p:cBhvr>
                                        </p:animRot>
                                      </p:childTnLst>
                                    </p:cTn>
                                  </p:par>
                                  <p:par>
                                    <p:cTn id="57" presetID="8" presetClass="emph" presetSubtype="0" repeatCount="indefinite" autoRev="1" fill="hold" nodeType="withEffect">
                                      <p:stCondLst>
                                        <p:cond delay="0"/>
                                      </p:stCondLst>
                                      <p:childTnLst>
                                        <p:animRot by="2700000">
                                          <p:cBhvr>
                                            <p:cTn id="58" dur="1000" fill="hold"/>
                                            <p:tgtEl>
                                              <p:spTgt spid="14"/>
                                            </p:tgtEl>
                                            <p:attrNameLst>
                                              <p:attrName>r</p:attrName>
                                            </p:attrNameLst>
                                          </p:cBhvr>
                                        </p:animRot>
                                      </p:childTnLst>
                                    </p:cTn>
                                  </p:par>
                                  <p:par>
                                    <p:cTn id="59" presetID="8" presetClass="emph" presetSubtype="0" repeatCount="indefinite" autoRev="1" fill="hold" nodeType="withEffect">
                                      <p:stCondLst>
                                        <p:cond delay="0"/>
                                      </p:stCondLst>
                                      <p:childTnLst>
                                        <p:animRot by="2700000">
                                          <p:cBhvr>
                                            <p:cTn id="60" dur="1000" fill="hold"/>
                                            <p:tgtEl>
                                              <p:spTgt spid="9"/>
                                            </p:tgtEl>
                                            <p:attrNameLst>
                                              <p:attrName>r</p:attrName>
                                            </p:attrNameLst>
                                          </p:cBhvr>
                                        </p:animRot>
                                      </p:childTnLst>
                                    </p:cTn>
                                  </p:par>
                                  <p:par>
                                    <p:cTn id="61" presetID="8" presetClass="emph" presetSubtype="0" repeatCount="indefinite" autoRev="1" fill="hold" nodeType="withEffect">
                                      <p:stCondLst>
                                        <p:cond delay="0"/>
                                      </p:stCondLst>
                                      <p:childTnLst>
                                        <p:animRot by="2700000">
                                          <p:cBhvr>
                                            <p:cTn id="62" dur="1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The Snacking Show"/>
          <p:cNvGrpSpPr/>
          <p:nvPr/>
        </p:nvGrpSpPr>
        <p:grpSpPr>
          <a:xfrm>
            <a:off x="6667511" y="-101623"/>
            <a:ext cx="1879391" cy="2372561"/>
            <a:chOff x="6707296" y="-69119"/>
            <a:chExt cx="1830285" cy="2310569"/>
          </a:xfrm>
        </p:grpSpPr>
        <p:sp>
          <p:nvSpPr>
            <p:cNvPr id="13" name="Left Bar"/>
            <p:cNvSpPr/>
            <p:nvPr/>
          </p:nvSpPr>
          <p:spPr>
            <a:xfrm>
              <a:off x="7132956" y="-69119"/>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Bar"/>
            <p:cNvSpPr/>
            <p:nvPr/>
          </p:nvSpPr>
          <p:spPr>
            <a:xfrm>
              <a:off x="8113191" y="-69119"/>
              <a:ext cx="87782" cy="1310748"/>
            </a:xfrm>
            <a:prstGeom prst="rect">
              <a:avLst/>
            </a:prstGeom>
            <a:solidFill>
              <a:srgbClr val="FFF1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The snacking show"/>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07296" y="504421"/>
              <a:ext cx="1830285" cy="1737029"/>
            </a:xfrm>
            <a:prstGeom prst="rect">
              <a:avLst/>
            </a:prstGeom>
          </p:spPr>
        </p:pic>
      </p:grpSp>
      <p:pic>
        <p:nvPicPr>
          <p:cNvPr id="11" name="Family planne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94344">
            <a:off x="6155583" y="2591650"/>
            <a:ext cx="1285297" cy="1803043"/>
          </a:xfrm>
          <a:prstGeom prst="rect">
            <a:avLst/>
          </a:prstGeom>
          <a:ln w="38100">
            <a:solidFill>
              <a:schemeClr val="bg1"/>
            </a:solidFill>
          </a:ln>
          <a:effectLst>
            <a:outerShdw blurRad="63500" sx="102000" sy="102000" algn="ctr" rotWithShape="0">
              <a:prstClr val="black">
                <a:alpha val="20000"/>
              </a:prstClr>
            </a:outerShdw>
          </a:effectLst>
        </p:spPr>
      </p:pic>
      <p:pic>
        <p:nvPicPr>
          <p:cNvPr id="17" name="fruit kebab"/>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20756723">
            <a:off x="6878825" y="4055077"/>
            <a:ext cx="1829586" cy="1219207"/>
          </a:xfrm>
          <a:prstGeom prst="rect">
            <a:avLst/>
          </a:prstGeom>
          <a:ln w="38100">
            <a:solidFill>
              <a:schemeClr val="bg1"/>
            </a:solidFill>
          </a:ln>
          <a:effectLst>
            <a:outerShdw blurRad="63500" sx="102000" sy="102000" algn="ctr" rotWithShape="0">
              <a:prstClr val="black">
                <a:alpha val="20000"/>
              </a:prstClr>
            </a:outerShdw>
          </a:effectLst>
        </p:spPr>
      </p:pic>
      <p:pic>
        <p:nvPicPr>
          <p:cNvPr id="7" name="Food Scanner App"/>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0850762">
            <a:off x="6115737" y="4597334"/>
            <a:ext cx="1296180" cy="1983687"/>
          </a:xfrm>
          <a:prstGeom prst="rect">
            <a:avLst/>
          </a:prstGeom>
        </p:spPr>
      </p:pic>
      <p:pic>
        <p:nvPicPr>
          <p:cNvPr id="16" name="What can we do"/>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382574" y="369245"/>
            <a:ext cx="8290560" cy="2523744"/>
          </a:xfrm>
          <a:prstGeom prst="rect">
            <a:avLst/>
          </a:prstGeom>
        </p:spPr>
      </p:pic>
      <p:pic>
        <p:nvPicPr>
          <p:cNvPr id="2" name="Try the Family.."/>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733654" y="2559812"/>
            <a:ext cx="5553456" cy="774192"/>
          </a:xfrm>
          <a:prstGeom prst="rect">
            <a:avLst/>
          </a:prstGeom>
        </p:spPr>
      </p:pic>
      <p:pic>
        <p:nvPicPr>
          <p:cNvPr id="4" name="bullet 1"/>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733654" y="3173070"/>
            <a:ext cx="5541264" cy="768096"/>
          </a:xfrm>
          <a:prstGeom prst="rect">
            <a:avLst/>
          </a:prstGeom>
        </p:spPr>
      </p:pic>
      <p:pic>
        <p:nvPicPr>
          <p:cNvPr id="5" name="bullet 2"/>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733654" y="3800374"/>
            <a:ext cx="5541264" cy="499872"/>
          </a:xfrm>
          <a:prstGeom prst="rect">
            <a:avLst/>
          </a:prstGeom>
        </p:spPr>
      </p:pic>
      <p:pic>
        <p:nvPicPr>
          <p:cNvPr id="6" name="bullet 3"/>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733654" y="4159454"/>
            <a:ext cx="5541264" cy="1042416"/>
          </a:xfrm>
          <a:prstGeom prst="rect">
            <a:avLst/>
          </a:prstGeom>
        </p:spPr>
      </p:pic>
      <p:pic>
        <p:nvPicPr>
          <p:cNvPr id="8" name="bullet 4"/>
          <p:cNvPicPr>
            <a:picLocks noChangeAspect="1"/>
          </p:cNvPicPr>
          <p:nvPr/>
        </p:nvPicPr>
        <p:blipFill>
          <a:blip r:embed="rId12">
            <a:extLst>
              <a:ext uri="{28A0092B-C50C-407E-A947-70E740481C1C}">
                <a14:useLocalDpi xmlns:a14="http://schemas.microsoft.com/office/drawing/2010/main"/>
              </a:ext>
            </a:extLst>
          </a:blip>
          <a:stretch>
            <a:fillRect/>
          </a:stretch>
        </p:blipFill>
        <p:spPr>
          <a:xfrm>
            <a:off x="733654" y="5061077"/>
            <a:ext cx="5541264" cy="768096"/>
          </a:xfrm>
          <a:prstGeom prst="rect">
            <a:avLst/>
          </a:prstGeom>
        </p:spPr>
      </p:pic>
      <p:pic>
        <p:nvPicPr>
          <p:cNvPr id="9" name="Ask your parents"/>
          <p:cNvPicPr>
            <a:picLocks noChangeAspect="1"/>
          </p:cNvPicPr>
          <p:nvPr/>
        </p:nvPicPr>
        <p:blipFill>
          <a:blip r:embed="rId13">
            <a:extLst>
              <a:ext uri="{28A0092B-C50C-407E-A947-70E740481C1C}">
                <a14:useLocalDpi xmlns:a14="http://schemas.microsoft.com/office/drawing/2010/main"/>
              </a:ext>
            </a:extLst>
          </a:blip>
          <a:stretch>
            <a:fillRect/>
          </a:stretch>
        </p:blipFill>
        <p:spPr>
          <a:xfrm>
            <a:off x="733654" y="5788965"/>
            <a:ext cx="5309616" cy="774192"/>
          </a:xfrm>
          <a:prstGeom prst="rect">
            <a:avLst/>
          </a:prstGeom>
        </p:spPr>
      </p:pic>
    </p:spTree>
    <p:extLst>
      <p:ext uri="{BB962C8B-B14F-4D97-AF65-F5344CB8AC3E}">
        <p14:creationId xmlns:p14="http://schemas.microsoft.com/office/powerpoint/2010/main" val="151165357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14:bounceEnd="50000">
                                          <p:cBhvr additive="base">
                                            <p:cTn id="7" dur="10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8" decel="5000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decel="5000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1000" fill="hold"/>
                                            <p:tgtEl>
                                              <p:spTgt spid="2"/>
                                            </p:tgtEl>
                                            <p:attrNameLst>
                                              <p:attrName>ppt_x</p:attrName>
                                            </p:attrNameLst>
                                          </p:cBhvr>
                                          <p:tavLst>
                                            <p:tav tm="0">
                                              <p:val>
                                                <p:strVal val="0-#ppt_w/2"/>
                                              </p:val>
                                            </p:tav>
                                            <p:tav tm="100000">
                                              <p:val>
                                                <p:strVal val="#ppt_x"/>
                                              </p:val>
                                            </p:tav>
                                          </p:tavLst>
                                        </p:anim>
                                        <p:anim calcmode="lin" valueType="num">
                                          <p:cBhvr additive="base">
                                            <p:cTn id="17" dur="1000" fill="hold"/>
                                            <p:tgtEl>
                                              <p:spTgt spid="2"/>
                                            </p:tgtEl>
                                            <p:attrNameLst>
                                              <p:attrName>ppt_y</p:attrName>
                                            </p:attrNameLst>
                                          </p:cBhvr>
                                          <p:tavLst>
                                            <p:tav tm="0">
                                              <p:val>
                                                <p:strVal val="#ppt_y"/>
                                              </p:val>
                                            </p:tav>
                                            <p:tav tm="100000">
                                              <p:val>
                                                <p:strVal val="#ppt_y"/>
                                              </p:val>
                                            </p:tav>
                                          </p:tavLst>
                                        </p:anim>
                                      </p:childTnLst>
                                    </p:cTn>
                                  </p:par>
                                  <p:par>
                                    <p:cTn id="18" presetID="31"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 calcmode="lin" valueType="num">
                                          <p:cBhvr>
                                            <p:cTn id="22" dur="500" fill="hold"/>
                                            <p:tgtEl>
                                              <p:spTgt spid="11"/>
                                            </p:tgtEl>
                                            <p:attrNameLst>
                                              <p:attrName>style.rotation</p:attrName>
                                            </p:attrNameLst>
                                          </p:cBhvr>
                                          <p:tavLst>
                                            <p:tav tm="0">
                                              <p:val>
                                                <p:fltVal val="90"/>
                                              </p:val>
                                            </p:tav>
                                            <p:tav tm="100000">
                                              <p:val>
                                                <p:fltVal val="0"/>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par>
                                    <p:cTn id="39" presetID="31" presetClass="entr" presetSubtype="0"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 calcmode="lin" valueType="num">
                                          <p:cBhvr>
                                            <p:cTn id="43" dur="500" fill="hold"/>
                                            <p:tgtEl>
                                              <p:spTgt spid="17"/>
                                            </p:tgtEl>
                                            <p:attrNameLst>
                                              <p:attrName>style.rotation</p:attrName>
                                            </p:attrNameLst>
                                          </p:cBhvr>
                                          <p:tavLst>
                                            <p:tav tm="0">
                                              <p:val>
                                                <p:fltVal val="90"/>
                                              </p:val>
                                            </p:tav>
                                            <p:tav tm="100000">
                                              <p:val>
                                                <p:fltVal val="0"/>
                                              </p:val>
                                            </p:tav>
                                          </p:tavLst>
                                        </p:anim>
                                        <p:animEffect transition="in" filter="fade">
                                          <p:cBhvr>
                                            <p:cTn id="44" dur="5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cTn>
                                  </p:par>
                                  <p:par>
                                    <p:cTn id="55" presetID="2" presetClass="entr" presetSubtype="2" decel="50000"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1000" fill="hold"/>
                                            <p:tgtEl>
                                              <p:spTgt spid="7"/>
                                            </p:tgtEl>
                                            <p:attrNameLst>
                                              <p:attrName>ppt_x</p:attrName>
                                            </p:attrNameLst>
                                          </p:cBhvr>
                                          <p:tavLst>
                                            <p:tav tm="0">
                                              <p:val>
                                                <p:strVal val="1+#ppt_w/2"/>
                                              </p:val>
                                            </p:tav>
                                            <p:tav tm="100000">
                                              <p:val>
                                                <p:strVal val="#ppt_x"/>
                                              </p:val>
                                            </p:tav>
                                          </p:tavLst>
                                        </p:anim>
                                        <p:anim calcmode="lin" valueType="num">
                                          <p:cBhvr additive="base">
                                            <p:cTn id="5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ppt_x"/>
                                              </p:val>
                                            </p:tav>
                                            <p:tav tm="100000">
                                              <p:val>
                                                <p:strVal val="#ppt_x"/>
                                              </p:val>
                                            </p:tav>
                                          </p:tavLst>
                                        </p:anim>
                                        <p:anim calcmode="lin" valueType="num">
                                          <p:cBhvr additive="base">
                                            <p:cTn id="8" dur="10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8" decel="5000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decel="5000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1000" fill="hold"/>
                                            <p:tgtEl>
                                              <p:spTgt spid="2"/>
                                            </p:tgtEl>
                                            <p:attrNameLst>
                                              <p:attrName>ppt_x</p:attrName>
                                            </p:attrNameLst>
                                          </p:cBhvr>
                                          <p:tavLst>
                                            <p:tav tm="0">
                                              <p:val>
                                                <p:strVal val="0-#ppt_w/2"/>
                                              </p:val>
                                            </p:tav>
                                            <p:tav tm="100000">
                                              <p:val>
                                                <p:strVal val="#ppt_x"/>
                                              </p:val>
                                            </p:tav>
                                          </p:tavLst>
                                        </p:anim>
                                        <p:anim calcmode="lin" valueType="num">
                                          <p:cBhvr additive="base">
                                            <p:cTn id="17" dur="1000" fill="hold"/>
                                            <p:tgtEl>
                                              <p:spTgt spid="2"/>
                                            </p:tgtEl>
                                            <p:attrNameLst>
                                              <p:attrName>ppt_y</p:attrName>
                                            </p:attrNameLst>
                                          </p:cBhvr>
                                          <p:tavLst>
                                            <p:tav tm="0">
                                              <p:val>
                                                <p:strVal val="#ppt_y"/>
                                              </p:val>
                                            </p:tav>
                                            <p:tav tm="100000">
                                              <p:val>
                                                <p:strVal val="#ppt_y"/>
                                              </p:val>
                                            </p:tav>
                                          </p:tavLst>
                                        </p:anim>
                                      </p:childTnLst>
                                    </p:cTn>
                                  </p:par>
                                  <p:par>
                                    <p:cTn id="18" presetID="31"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 calcmode="lin" valueType="num">
                                          <p:cBhvr>
                                            <p:cTn id="22" dur="500" fill="hold"/>
                                            <p:tgtEl>
                                              <p:spTgt spid="11"/>
                                            </p:tgtEl>
                                            <p:attrNameLst>
                                              <p:attrName>style.rotation</p:attrName>
                                            </p:attrNameLst>
                                          </p:cBhvr>
                                          <p:tavLst>
                                            <p:tav tm="0">
                                              <p:val>
                                                <p:fltVal val="90"/>
                                              </p:val>
                                            </p:tav>
                                            <p:tav tm="100000">
                                              <p:val>
                                                <p:fltVal val="0"/>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par>
                                    <p:cTn id="39" presetID="31" presetClass="entr" presetSubtype="0"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 calcmode="lin" valueType="num">
                                          <p:cBhvr>
                                            <p:cTn id="43" dur="500" fill="hold"/>
                                            <p:tgtEl>
                                              <p:spTgt spid="17"/>
                                            </p:tgtEl>
                                            <p:attrNameLst>
                                              <p:attrName>style.rotation</p:attrName>
                                            </p:attrNameLst>
                                          </p:cBhvr>
                                          <p:tavLst>
                                            <p:tav tm="0">
                                              <p:val>
                                                <p:fltVal val="90"/>
                                              </p:val>
                                            </p:tav>
                                            <p:tav tm="100000">
                                              <p:val>
                                                <p:fltVal val="0"/>
                                              </p:val>
                                            </p:tav>
                                          </p:tavLst>
                                        </p:anim>
                                        <p:animEffect transition="in" filter="fade">
                                          <p:cBhvr>
                                            <p:cTn id="44" dur="5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cTn>
                                  </p:par>
                                  <p:par>
                                    <p:cTn id="55" presetID="2" presetClass="entr" presetSubtype="2" decel="50000"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1000" fill="hold"/>
                                            <p:tgtEl>
                                              <p:spTgt spid="7"/>
                                            </p:tgtEl>
                                            <p:attrNameLst>
                                              <p:attrName>ppt_x</p:attrName>
                                            </p:attrNameLst>
                                          </p:cBhvr>
                                          <p:tavLst>
                                            <p:tav tm="0">
                                              <p:val>
                                                <p:strVal val="1+#ppt_w/2"/>
                                              </p:val>
                                            </p:tav>
                                            <p:tav tm="100000">
                                              <p:val>
                                                <p:strVal val="#ppt_x"/>
                                              </p:val>
                                            </p:tav>
                                          </p:tavLst>
                                        </p:anim>
                                        <p:anim calcmode="lin" valueType="num">
                                          <p:cBhvr additive="base">
                                            <p:cTn id="5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1885</TotalTime>
  <Words>1280</Words>
  <Application>Microsoft Office PowerPoint</Application>
  <PresentationFormat>On-screen Show (4:3)</PresentationFormat>
  <Paragraphs>87</Paragraphs>
  <Slides>26</Slides>
  <Notes>17</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snacking show</dc:title>
  <dc:creator>Sarah Nietopski</dc:creator>
  <cp:lastModifiedBy>Charlotte Stuffins</cp:lastModifiedBy>
  <cp:revision>217</cp:revision>
  <dcterms:created xsi:type="dcterms:W3CDTF">2017-11-14T14:54:20Z</dcterms:created>
  <dcterms:modified xsi:type="dcterms:W3CDTF">2017-12-22T14:06:31Z</dcterms:modified>
</cp:coreProperties>
</file>