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70" r:id="rId1"/>
    <p:sldMasterId id="2147483671" r:id="rId2"/>
  </p:sldMasterIdLst>
  <p:notesMasterIdLst>
    <p:notesMasterId r:id="rId63"/>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 id="305" r:id="rId49"/>
    <p:sldId id="306" r:id="rId50"/>
    <p:sldId id="307" r:id="rId51"/>
    <p:sldId id="308" r:id="rId52"/>
    <p:sldId id="310" r:id="rId53"/>
    <p:sldId id="344" r:id="rId54"/>
    <p:sldId id="346" r:id="rId55"/>
    <p:sldId id="347" r:id="rId56"/>
    <p:sldId id="348" r:id="rId57"/>
    <p:sldId id="349" r:id="rId58"/>
    <p:sldId id="350" r:id="rId59"/>
    <p:sldId id="360" r:id="rId60"/>
    <p:sldId id="361" r:id="rId61"/>
    <p:sldId id="362" r:id="rId62"/>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guide id="3" orient="horz" pos="136">
          <p15:clr>
            <a:srgbClr val="9AA0A6"/>
          </p15:clr>
        </p15:guide>
        <p15:guide id="4" orient="horz" pos="3116">
          <p15:clr>
            <a:srgbClr val="9AA0A6"/>
          </p15:clr>
        </p15:guide>
        <p15:guide id="5" pos="5590">
          <p15:clr>
            <a:srgbClr val="9AA0A6"/>
          </p15:clr>
        </p15:guide>
        <p15:guide id="6" pos="2031">
          <p15:clr>
            <a:srgbClr val="9AA0A6"/>
          </p15:clr>
        </p15:guide>
        <p15:guide id="7" pos="170">
          <p15:clr>
            <a:srgbClr val="9AA0A6"/>
          </p15:clr>
        </p15:guide>
        <p15:guide id="8" pos="3729">
          <p15:clr>
            <a:srgbClr val="9AA0A6"/>
          </p15:clr>
        </p15:guide>
        <p15:guide id="9" pos="3808">
          <p15:clr>
            <a:srgbClr val="9AA0A6"/>
          </p15:clr>
        </p15:guide>
        <p15:guide id="10" pos="4699">
          <p15:clr>
            <a:srgbClr val="9AA0A6"/>
          </p15:clr>
        </p15:guide>
        <p15:guide id="11" orient="horz" pos="497">
          <p15:clr>
            <a:srgbClr val="9AA0A6"/>
          </p15:clr>
        </p15:guide>
        <p15:guide id="12" orient="horz" pos="576">
          <p15:clr>
            <a:srgbClr val="9AA0A6"/>
          </p15:clr>
        </p15:guide>
        <p15:guide id="13" pos="1101">
          <p15:clr>
            <a:srgbClr val="9AA0A6"/>
          </p15:clr>
        </p15:guide>
        <p15:guide id="14" orient="horz" pos="1304">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157BA9-315F-4E6D-8642-2419DCF32BD4}" v="331" dt="2020-07-07T07:15:25.985"/>
  </p1510:revLst>
</p1510:revInfo>
</file>

<file path=ppt/tableStyles.xml><?xml version="1.0" encoding="utf-8"?>
<a:tblStyleLst xmlns:a="http://schemas.openxmlformats.org/drawingml/2006/main" def="{C6B4B7AF-35E5-4902-8D9F-D094FAFDCE35}">
  <a:tblStyle styleId="{C6B4B7AF-35E5-4902-8D9F-D094FAFDCE35}"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6FE611DD-0040-41F9-B700-B24DFBA8ADFD}"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1" d="100"/>
          <a:sy n="101" d="100"/>
        </p:scale>
        <p:origin x="922" y="58"/>
      </p:cViewPr>
      <p:guideLst>
        <p:guide orient="horz" pos="1620"/>
        <p:guide pos="2880"/>
        <p:guide orient="horz" pos="136"/>
        <p:guide orient="horz" pos="3116"/>
        <p:guide pos="5590"/>
        <p:guide pos="2031"/>
        <p:guide pos="170"/>
        <p:guide pos="3729"/>
        <p:guide pos="3808"/>
        <p:guide pos="4699"/>
        <p:guide orient="horz" pos="497"/>
        <p:guide orient="horz" pos="576"/>
        <p:guide pos="1101"/>
        <p:guide orient="horz" pos="130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112" Type="http://schemas.microsoft.com/office/2016/11/relationships/changesInfo" Target="changesInfos/changesInfo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113" Type="http://schemas.microsoft.com/office/2015/10/relationships/revisionInfo" Target="revisionInfo.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WSON, Catherine" userId="61639cc2-6d54-462a-b4b0-89c4cc7abcaa" providerId="ADAL" clId="{EC157BA9-315F-4E6D-8642-2419DCF32BD4}"/>
    <pc:docChg chg="undo custSel delSld modSld modMainMaster">
      <pc:chgData name="LAWSON, Catherine" userId="61639cc2-6d54-462a-b4b0-89c4cc7abcaa" providerId="ADAL" clId="{EC157BA9-315F-4E6D-8642-2419DCF32BD4}" dt="2020-07-07T07:19:32.089" v="641" actId="20577"/>
      <pc:docMkLst>
        <pc:docMk/>
      </pc:docMkLst>
      <pc:sldChg chg="modSp mod modNotes">
        <pc:chgData name="LAWSON, Catherine" userId="61639cc2-6d54-462a-b4b0-89c4cc7abcaa" providerId="ADAL" clId="{EC157BA9-315F-4E6D-8642-2419DCF32BD4}" dt="2020-07-07T07:19:32.089" v="641" actId="20577"/>
        <pc:sldMkLst>
          <pc:docMk/>
          <pc:sldMk cId="0" sldId="256"/>
        </pc:sldMkLst>
        <pc:spChg chg="mod">
          <ac:chgData name="LAWSON, Catherine" userId="61639cc2-6d54-462a-b4b0-89c4cc7abcaa" providerId="ADAL" clId="{EC157BA9-315F-4E6D-8642-2419DCF32BD4}" dt="2020-07-07T07:19:32.089" v="641" actId="20577"/>
          <ac:spMkLst>
            <pc:docMk/>
            <pc:sldMk cId="0" sldId="256"/>
            <ac:spMk id="99" creationId="{00000000-0000-0000-0000-000000000000}"/>
          </ac:spMkLst>
        </pc:spChg>
        <pc:spChg chg="mod">
          <ac:chgData name="LAWSON, Catherine" userId="61639cc2-6d54-462a-b4b0-89c4cc7abcaa" providerId="ADAL" clId="{EC157BA9-315F-4E6D-8642-2419DCF32BD4}" dt="2020-07-07T07:15:18.938" v="631" actId="13244"/>
          <ac:spMkLst>
            <pc:docMk/>
            <pc:sldMk cId="0" sldId="256"/>
            <ac:spMk id="100" creationId="{00000000-0000-0000-0000-000000000000}"/>
          </ac:spMkLst>
        </pc:spChg>
        <pc:spChg chg="mod">
          <ac:chgData name="LAWSON, Catherine" userId="61639cc2-6d54-462a-b4b0-89c4cc7abcaa" providerId="ADAL" clId="{EC157BA9-315F-4E6D-8642-2419DCF32BD4}" dt="2020-07-07T07:15:16.277" v="630" actId="13244"/>
          <ac:spMkLst>
            <pc:docMk/>
            <pc:sldMk cId="0" sldId="256"/>
            <ac:spMk id="101" creationId="{00000000-0000-0000-0000-000000000000}"/>
          </ac:spMkLst>
        </pc:spChg>
        <pc:spChg chg="mod">
          <ac:chgData name="LAWSON, Catherine" userId="61639cc2-6d54-462a-b4b0-89c4cc7abcaa" providerId="ADAL" clId="{EC157BA9-315F-4E6D-8642-2419DCF32BD4}" dt="2020-07-07T07:15:22.937" v="632" actId="13244"/>
          <ac:spMkLst>
            <pc:docMk/>
            <pc:sldMk cId="0" sldId="256"/>
            <ac:spMk id="102" creationId="{00000000-0000-0000-0000-000000000000}"/>
          </ac:spMkLst>
        </pc:spChg>
        <pc:spChg chg="mod">
          <ac:chgData name="LAWSON, Catherine" userId="61639cc2-6d54-462a-b4b0-89c4cc7abcaa" providerId="ADAL" clId="{EC157BA9-315F-4E6D-8642-2419DCF32BD4}" dt="2020-07-07T07:15:25.985" v="633" actId="13244"/>
          <ac:spMkLst>
            <pc:docMk/>
            <pc:sldMk cId="0" sldId="256"/>
            <ac:spMk id="103" creationId="{00000000-0000-0000-0000-000000000000}"/>
          </ac:spMkLst>
        </pc:spChg>
        <pc:spChg chg="mod">
          <ac:chgData name="LAWSON, Catherine" userId="61639cc2-6d54-462a-b4b0-89c4cc7abcaa" providerId="ADAL" clId="{EC157BA9-315F-4E6D-8642-2419DCF32BD4}" dt="2020-07-07T07:14:49.793" v="628" actId="13244"/>
          <ac:spMkLst>
            <pc:docMk/>
            <pc:sldMk cId="0" sldId="256"/>
            <ac:spMk id="105" creationId="{00000000-0000-0000-0000-000000000000}"/>
          </ac:spMkLst>
        </pc:spChg>
        <pc:spChg chg="mod">
          <ac:chgData name="LAWSON, Catherine" userId="61639cc2-6d54-462a-b4b0-89c4cc7abcaa" providerId="ADAL" clId="{EC157BA9-315F-4E6D-8642-2419DCF32BD4}" dt="2020-07-07T07:15:11.881" v="629" actId="13244"/>
          <ac:spMkLst>
            <pc:docMk/>
            <pc:sldMk cId="0" sldId="256"/>
            <ac:spMk id="106" creationId="{00000000-0000-0000-0000-000000000000}"/>
          </ac:spMkLst>
        </pc:spChg>
      </pc:sldChg>
      <pc:sldChg chg="addSp delSp modSp mod">
        <pc:chgData name="LAWSON, Catherine" userId="61639cc2-6d54-462a-b4b0-89c4cc7abcaa" providerId="ADAL" clId="{EC157BA9-315F-4E6D-8642-2419DCF32BD4}" dt="2020-07-06T22:13:18.654" v="462" actId="20577"/>
        <pc:sldMkLst>
          <pc:docMk/>
          <pc:sldMk cId="0" sldId="257"/>
        </pc:sldMkLst>
        <pc:spChg chg="add del mod">
          <ac:chgData name="LAWSON, Catherine" userId="61639cc2-6d54-462a-b4b0-89c4cc7abcaa" providerId="ADAL" clId="{EC157BA9-315F-4E6D-8642-2419DCF32BD4}" dt="2020-07-06T21:22:07.692" v="38"/>
          <ac:spMkLst>
            <pc:docMk/>
            <pc:sldMk cId="0" sldId="257"/>
            <ac:spMk id="2" creationId="{5890AA44-8278-409C-92E5-76A406E59999}"/>
          </ac:spMkLst>
        </pc:spChg>
        <pc:spChg chg="add mod">
          <ac:chgData name="LAWSON, Catherine" userId="61639cc2-6d54-462a-b4b0-89c4cc7abcaa" providerId="ADAL" clId="{EC157BA9-315F-4E6D-8642-2419DCF32BD4}" dt="2020-07-06T22:13:18.654" v="462" actId="20577"/>
          <ac:spMkLst>
            <pc:docMk/>
            <pc:sldMk cId="0" sldId="257"/>
            <ac:spMk id="3" creationId="{DC2821B9-1D1C-4CBC-AA22-ED1AF4CF6C2D}"/>
          </ac:spMkLst>
        </pc:spChg>
        <pc:spChg chg="mod">
          <ac:chgData name="LAWSON, Catherine" userId="61639cc2-6d54-462a-b4b0-89c4cc7abcaa" providerId="ADAL" clId="{EC157BA9-315F-4E6D-8642-2419DCF32BD4}" dt="2020-07-06T21:21:31.492" v="32" actId="207"/>
          <ac:spMkLst>
            <pc:docMk/>
            <pc:sldMk cId="0" sldId="257"/>
            <ac:spMk id="111" creationId="{00000000-0000-0000-0000-000000000000}"/>
          </ac:spMkLst>
        </pc:spChg>
        <pc:graphicFrameChg chg="add del mod">
          <ac:chgData name="LAWSON, Catherine" userId="61639cc2-6d54-462a-b4b0-89c4cc7abcaa" providerId="ADAL" clId="{EC157BA9-315F-4E6D-8642-2419DCF32BD4}" dt="2020-07-06T21:24:52.561" v="71" actId="478"/>
          <ac:graphicFrameMkLst>
            <pc:docMk/>
            <pc:sldMk cId="0" sldId="257"/>
            <ac:graphicFrameMk id="112" creationId="{00000000-0000-0000-0000-000000000000}"/>
          </ac:graphicFrameMkLst>
        </pc:graphicFrameChg>
      </pc:sldChg>
      <pc:sldChg chg="modSp mod modNotes">
        <pc:chgData name="LAWSON, Catherine" userId="61639cc2-6d54-462a-b4b0-89c4cc7abcaa" providerId="ADAL" clId="{EC157BA9-315F-4E6D-8642-2419DCF32BD4}" dt="2020-07-07T07:10:59.725" v="594" actId="20577"/>
        <pc:sldMkLst>
          <pc:docMk/>
          <pc:sldMk cId="0" sldId="258"/>
        </pc:sldMkLst>
        <pc:spChg chg="mod">
          <ac:chgData name="LAWSON, Catherine" userId="61639cc2-6d54-462a-b4b0-89c4cc7abcaa" providerId="ADAL" clId="{EC157BA9-315F-4E6D-8642-2419DCF32BD4}" dt="2020-07-06T21:25:40.376" v="73" actId="207"/>
          <ac:spMkLst>
            <pc:docMk/>
            <pc:sldMk cId="0" sldId="258"/>
            <ac:spMk id="118" creationId="{00000000-0000-0000-0000-000000000000}"/>
          </ac:spMkLst>
        </pc:spChg>
        <pc:spChg chg="mod">
          <ac:chgData name="LAWSON, Catherine" userId="61639cc2-6d54-462a-b4b0-89c4cc7abcaa" providerId="ADAL" clId="{EC157BA9-315F-4E6D-8642-2419DCF32BD4}" dt="2020-07-07T07:10:59.725" v="594" actId="20577"/>
          <ac:spMkLst>
            <pc:docMk/>
            <pc:sldMk cId="0" sldId="258"/>
            <ac:spMk id="119" creationId="{00000000-0000-0000-0000-000000000000}"/>
          </ac:spMkLst>
        </pc:spChg>
      </pc:sldChg>
      <pc:sldChg chg="modSp mod modNotes">
        <pc:chgData name="LAWSON, Catherine" userId="61639cc2-6d54-462a-b4b0-89c4cc7abcaa" providerId="ADAL" clId="{EC157BA9-315F-4E6D-8642-2419DCF32BD4}" dt="2020-07-07T07:10:45.717" v="588" actId="20577"/>
        <pc:sldMkLst>
          <pc:docMk/>
          <pc:sldMk cId="0" sldId="259"/>
        </pc:sldMkLst>
        <pc:spChg chg="mod">
          <ac:chgData name="LAWSON, Catherine" userId="61639cc2-6d54-462a-b4b0-89c4cc7abcaa" providerId="ADAL" clId="{EC157BA9-315F-4E6D-8642-2419DCF32BD4}" dt="2020-07-06T21:25:45.581" v="74" actId="207"/>
          <ac:spMkLst>
            <pc:docMk/>
            <pc:sldMk cId="0" sldId="259"/>
            <ac:spMk id="125" creationId="{00000000-0000-0000-0000-000000000000}"/>
          </ac:spMkLst>
        </pc:spChg>
        <pc:spChg chg="mod">
          <ac:chgData name="LAWSON, Catherine" userId="61639cc2-6d54-462a-b4b0-89c4cc7abcaa" providerId="ADAL" clId="{EC157BA9-315F-4E6D-8642-2419DCF32BD4}" dt="2020-07-07T07:10:45.717" v="588" actId="20577"/>
          <ac:spMkLst>
            <pc:docMk/>
            <pc:sldMk cId="0" sldId="259"/>
            <ac:spMk id="126" creationId="{00000000-0000-0000-0000-000000000000}"/>
          </ac:spMkLst>
        </pc:spChg>
      </pc:sldChg>
      <pc:sldChg chg="modSp mod modNotes">
        <pc:chgData name="LAWSON, Catherine" userId="61639cc2-6d54-462a-b4b0-89c4cc7abcaa" providerId="ADAL" clId="{EC157BA9-315F-4E6D-8642-2419DCF32BD4}" dt="2020-07-06T22:05:20.850" v="418" actId="208"/>
        <pc:sldMkLst>
          <pc:docMk/>
          <pc:sldMk cId="0" sldId="260"/>
        </pc:sldMkLst>
        <pc:spChg chg="mod">
          <ac:chgData name="LAWSON, Catherine" userId="61639cc2-6d54-462a-b4b0-89c4cc7abcaa" providerId="ADAL" clId="{EC157BA9-315F-4E6D-8642-2419DCF32BD4}" dt="2020-07-06T22:05:20.850" v="418" actId="208"/>
          <ac:spMkLst>
            <pc:docMk/>
            <pc:sldMk cId="0" sldId="260"/>
            <ac:spMk id="132" creationId="{00000000-0000-0000-0000-000000000000}"/>
          </ac:spMkLst>
        </pc:spChg>
      </pc:sldChg>
      <pc:sldChg chg="modSp mod modNotes">
        <pc:chgData name="LAWSON, Catherine" userId="61639cc2-6d54-462a-b4b0-89c4cc7abcaa" providerId="ADAL" clId="{EC157BA9-315F-4E6D-8642-2419DCF32BD4}" dt="2020-07-06T22:06:23.479" v="431" actId="12"/>
        <pc:sldMkLst>
          <pc:docMk/>
          <pc:sldMk cId="0" sldId="261"/>
        </pc:sldMkLst>
        <pc:spChg chg="mod">
          <ac:chgData name="LAWSON, Catherine" userId="61639cc2-6d54-462a-b4b0-89c4cc7abcaa" providerId="ADAL" clId="{EC157BA9-315F-4E6D-8642-2419DCF32BD4}" dt="2020-07-06T22:05:27.539" v="419" actId="207"/>
          <ac:spMkLst>
            <pc:docMk/>
            <pc:sldMk cId="0" sldId="261"/>
            <ac:spMk id="138" creationId="{00000000-0000-0000-0000-000000000000}"/>
          </ac:spMkLst>
        </pc:spChg>
        <pc:spChg chg="mod">
          <ac:chgData name="LAWSON, Catherine" userId="61639cc2-6d54-462a-b4b0-89c4cc7abcaa" providerId="ADAL" clId="{EC157BA9-315F-4E6D-8642-2419DCF32BD4}" dt="2020-07-06T22:06:23.479" v="431" actId="12"/>
          <ac:spMkLst>
            <pc:docMk/>
            <pc:sldMk cId="0" sldId="261"/>
            <ac:spMk id="139" creationId="{00000000-0000-0000-0000-000000000000}"/>
          </ac:spMkLst>
        </pc:spChg>
      </pc:sldChg>
      <pc:sldChg chg="modSp mod modNotes">
        <pc:chgData name="LAWSON, Catherine" userId="61639cc2-6d54-462a-b4b0-89c4cc7abcaa" providerId="ADAL" clId="{EC157BA9-315F-4E6D-8642-2419DCF32BD4}" dt="2020-07-06T22:06:49.061" v="434" actId="12"/>
        <pc:sldMkLst>
          <pc:docMk/>
          <pc:sldMk cId="0" sldId="262"/>
        </pc:sldMkLst>
        <pc:spChg chg="mod">
          <ac:chgData name="LAWSON, Catherine" userId="61639cc2-6d54-462a-b4b0-89c4cc7abcaa" providerId="ADAL" clId="{EC157BA9-315F-4E6D-8642-2419DCF32BD4}" dt="2020-07-06T22:06:33.906" v="432" actId="207"/>
          <ac:spMkLst>
            <pc:docMk/>
            <pc:sldMk cId="0" sldId="262"/>
            <ac:spMk id="145" creationId="{00000000-0000-0000-0000-000000000000}"/>
          </ac:spMkLst>
        </pc:spChg>
        <pc:spChg chg="mod">
          <ac:chgData name="LAWSON, Catherine" userId="61639cc2-6d54-462a-b4b0-89c4cc7abcaa" providerId="ADAL" clId="{EC157BA9-315F-4E6D-8642-2419DCF32BD4}" dt="2020-07-06T22:06:49.061" v="434" actId="12"/>
          <ac:spMkLst>
            <pc:docMk/>
            <pc:sldMk cId="0" sldId="262"/>
            <ac:spMk id="146" creationId="{00000000-0000-0000-0000-000000000000}"/>
          </ac:spMkLst>
        </pc:spChg>
      </pc:sldChg>
      <pc:sldChg chg="modSp modNotes">
        <pc:chgData name="LAWSON, Catherine" userId="61639cc2-6d54-462a-b4b0-89c4cc7abcaa" providerId="ADAL" clId="{EC157BA9-315F-4E6D-8642-2419DCF32BD4}" dt="2020-07-06T22:07:01.721" v="435" actId="207"/>
        <pc:sldMkLst>
          <pc:docMk/>
          <pc:sldMk cId="0" sldId="263"/>
        </pc:sldMkLst>
        <pc:spChg chg="mod">
          <ac:chgData name="LAWSON, Catherine" userId="61639cc2-6d54-462a-b4b0-89c4cc7abcaa" providerId="ADAL" clId="{EC157BA9-315F-4E6D-8642-2419DCF32BD4}" dt="2020-07-06T22:07:01.721" v="435" actId="207"/>
          <ac:spMkLst>
            <pc:docMk/>
            <pc:sldMk cId="0" sldId="263"/>
            <ac:spMk id="152" creationId="{00000000-0000-0000-0000-000000000000}"/>
          </ac:spMkLst>
        </pc:spChg>
      </pc:sldChg>
      <pc:sldChg chg="modSp modNotes">
        <pc:chgData name="LAWSON, Catherine" userId="61639cc2-6d54-462a-b4b0-89c4cc7abcaa" providerId="ADAL" clId="{EC157BA9-315F-4E6D-8642-2419DCF32BD4}" dt="2020-07-06T22:07:12.025" v="436" actId="207"/>
        <pc:sldMkLst>
          <pc:docMk/>
          <pc:sldMk cId="0" sldId="264"/>
        </pc:sldMkLst>
        <pc:spChg chg="mod">
          <ac:chgData name="LAWSON, Catherine" userId="61639cc2-6d54-462a-b4b0-89c4cc7abcaa" providerId="ADAL" clId="{EC157BA9-315F-4E6D-8642-2419DCF32BD4}" dt="2020-07-06T22:07:12.025" v="436" actId="207"/>
          <ac:spMkLst>
            <pc:docMk/>
            <pc:sldMk cId="0" sldId="264"/>
            <ac:spMk id="159" creationId="{00000000-0000-0000-0000-000000000000}"/>
          </ac:spMkLst>
        </pc:spChg>
      </pc:sldChg>
      <pc:sldChg chg="modSp mod modNotes">
        <pc:chgData name="LAWSON, Catherine" userId="61639cc2-6d54-462a-b4b0-89c4cc7abcaa" providerId="ADAL" clId="{EC157BA9-315F-4E6D-8642-2419DCF32BD4}" dt="2020-07-06T22:09:35.226" v="448" actId="2710"/>
        <pc:sldMkLst>
          <pc:docMk/>
          <pc:sldMk cId="0" sldId="265"/>
        </pc:sldMkLst>
        <pc:spChg chg="mod">
          <ac:chgData name="LAWSON, Catherine" userId="61639cc2-6d54-462a-b4b0-89c4cc7abcaa" providerId="ADAL" clId="{EC157BA9-315F-4E6D-8642-2419DCF32BD4}" dt="2020-07-06T22:07:25.636" v="439" actId="207"/>
          <ac:spMkLst>
            <pc:docMk/>
            <pc:sldMk cId="0" sldId="265"/>
            <ac:spMk id="166" creationId="{00000000-0000-0000-0000-000000000000}"/>
          </ac:spMkLst>
        </pc:spChg>
        <pc:spChg chg="mod">
          <ac:chgData name="LAWSON, Catherine" userId="61639cc2-6d54-462a-b4b0-89c4cc7abcaa" providerId="ADAL" clId="{EC157BA9-315F-4E6D-8642-2419DCF32BD4}" dt="2020-07-06T22:07:19.674" v="438" actId="20577"/>
          <ac:spMkLst>
            <pc:docMk/>
            <pc:sldMk cId="0" sldId="265"/>
            <ac:spMk id="167" creationId="{00000000-0000-0000-0000-000000000000}"/>
          </ac:spMkLst>
        </pc:spChg>
        <pc:spChg chg="mod">
          <ac:chgData name="LAWSON, Catherine" userId="61639cc2-6d54-462a-b4b0-89c4cc7abcaa" providerId="ADAL" clId="{EC157BA9-315F-4E6D-8642-2419DCF32BD4}" dt="2020-07-06T22:09:35.226" v="448" actId="2710"/>
          <ac:spMkLst>
            <pc:docMk/>
            <pc:sldMk cId="0" sldId="265"/>
            <ac:spMk id="168" creationId="{00000000-0000-0000-0000-000000000000}"/>
          </ac:spMkLst>
        </pc:spChg>
      </pc:sldChg>
      <pc:sldChg chg="modSp mod modNotes">
        <pc:chgData name="LAWSON, Catherine" userId="61639cc2-6d54-462a-b4b0-89c4cc7abcaa" providerId="ADAL" clId="{EC157BA9-315F-4E6D-8642-2419DCF32BD4}" dt="2020-07-06T22:13:46.484" v="464" actId="13244"/>
        <pc:sldMkLst>
          <pc:docMk/>
          <pc:sldMk cId="0" sldId="266"/>
        </pc:sldMkLst>
        <pc:spChg chg="mod">
          <ac:chgData name="LAWSON, Catherine" userId="61639cc2-6d54-462a-b4b0-89c4cc7abcaa" providerId="ADAL" clId="{EC157BA9-315F-4E6D-8642-2419DCF32BD4}" dt="2020-07-06T22:13:42.411" v="463" actId="13244"/>
          <ac:spMkLst>
            <pc:docMk/>
            <pc:sldMk cId="0" sldId="266"/>
            <ac:spMk id="176" creationId="{00000000-0000-0000-0000-000000000000}"/>
          </ac:spMkLst>
        </pc:spChg>
        <pc:spChg chg="mod">
          <ac:chgData name="LAWSON, Catherine" userId="61639cc2-6d54-462a-b4b0-89c4cc7abcaa" providerId="ADAL" clId="{EC157BA9-315F-4E6D-8642-2419DCF32BD4}" dt="2020-07-06T22:13:46.484" v="464" actId="13244"/>
          <ac:spMkLst>
            <pc:docMk/>
            <pc:sldMk cId="0" sldId="266"/>
            <ac:spMk id="177" creationId="{00000000-0000-0000-0000-000000000000}"/>
          </ac:spMkLst>
        </pc:spChg>
      </pc:sldChg>
      <pc:sldChg chg="modSp mod">
        <pc:chgData name="LAWSON, Catherine" userId="61639cc2-6d54-462a-b4b0-89c4cc7abcaa" providerId="ADAL" clId="{EC157BA9-315F-4E6D-8642-2419DCF32BD4}" dt="2020-07-06T22:08:50.411" v="442" actId="12"/>
        <pc:sldMkLst>
          <pc:docMk/>
          <pc:sldMk cId="0" sldId="267"/>
        </pc:sldMkLst>
        <pc:spChg chg="mod">
          <ac:chgData name="LAWSON, Catherine" userId="61639cc2-6d54-462a-b4b0-89c4cc7abcaa" providerId="ADAL" clId="{EC157BA9-315F-4E6D-8642-2419DCF32BD4}" dt="2020-07-06T22:08:37.404" v="441" actId="207"/>
          <ac:spMkLst>
            <pc:docMk/>
            <pc:sldMk cId="0" sldId="267"/>
            <ac:spMk id="183" creationId="{00000000-0000-0000-0000-000000000000}"/>
          </ac:spMkLst>
        </pc:spChg>
        <pc:spChg chg="mod">
          <ac:chgData name="LAWSON, Catherine" userId="61639cc2-6d54-462a-b4b0-89c4cc7abcaa" providerId="ADAL" clId="{EC157BA9-315F-4E6D-8642-2419DCF32BD4}" dt="2020-07-06T22:08:50.411" v="442" actId="12"/>
          <ac:spMkLst>
            <pc:docMk/>
            <pc:sldMk cId="0" sldId="267"/>
            <ac:spMk id="184" creationId="{00000000-0000-0000-0000-000000000000}"/>
          </ac:spMkLst>
        </pc:spChg>
      </pc:sldChg>
      <pc:sldChg chg="modSp mod modNotes">
        <pc:chgData name="LAWSON, Catherine" userId="61639cc2-6d54-462a-b4b0-89c4cc7abcaa" providerId="ADAL" clId="{EC157BA9-315F-4E6D-8642-2419DCF32BD4}" dt="2020-07-06T22:10:14.776" v="451" actId="14100"/>
        <pc:sldMkLst>
          <pc:docMk/>
          <pc:sldMk cId="0" sldId="268"/>
        </pc:sldMkLst>
        <pc:spChg chg="mod">
          <ac:chgData name="LAWSON, Catherine" userId="61639cc2-6d54-462a-b4b0-89c4cc7abcaa" providerId="ADAL" clId="{EC157BA9-315F-4E6D-8642-2419DCF32BD4}" dt="2020-07-06T22:09:02.358" v="443" actId="207"/>
          <ac:spMkLst>
            <pc:docMk/>
            <pc:sldMk cId="0" sldId="268"/>
            <ac:spMk id="190" creationId="{00000000-0000-0000-0000-000000000000}"/>
          </ac:spMkLst>
        </pc:spChg>
        <pc:spChg chg="mod">
          <ac:chgData name="LAWSON, Catherine" userId="61639cc2-6d54-462a-b4b0-89c4cc7abcaa" providerId="ADAL" clId="{EC157BA9-315F-4E6D-8642-2419DCF32BD4}" dt="2020-07-06T22:09:08.915" v="444" actId="207"/>
          <ac:spMkLst>
            <pc:docMk/>
            <pc:sldMk cId="0" sldId="268"/>
            <ac:spMk id="191" creationId="{00000000-0000-0000-0000-000000000000}"/>
          </ac:spMkLst>
        </pc:spChg>
        <pc:spChg chg="mod">
          <ac:chgData name="LAWSON, Catherine" userId="61639cc2-6d54-462a-b4b0-89c4cc7abcaa" providerId="ADAL" clId="{EC157BA9-315F-4E6D-8642-2419DCF32BD4}" dt="2020-07-06T22:10:14.776" v="451" actId="14100"/>
          <ac:spMkLst>
            <pc:docMk/>
            <pc:sldMk cId="0" sldId="268"/>
            <ac:spMk id="192" creationId="{00000000-0000-0000-0000-000000000000}"/>
          </ac:spMkLst>
        </pc:spChg>
      </pc:sldChg>
      <pc:sldChg chg="modSp modNotes">
        <pc:chgData name="LAWSON, Catherine" userId="61639cc2-6d54-462a-b4b0-89c4cc7abcaa" providerId="ADAL" clId="{EC157BA9-315F-4E6D-8642-2419DCF32BD4}" dt="2020-07-06T22:10:24.797" v="452" actId="207"/>
        <pc:sldMkLst>
          <pc:docMk/>
          <pc:sldMk cId="0" sldId="269"/>
        </pc:sldMkLst>
        <pc:spChg chg="mod">
          <ac:chgData name="LAWSON, Catherine" userId="61639cc2-6d54-462a-b4b0-89c4cc7abcaa" providerId="ADAL" clId="{EC157BA9-315F-4E6D-8642-2419DCF32BD4}" dt="2020-07-06T22:10:24.797" v="452" actId="207"/>
          <ac:spMkLst>
            <pc:docMk/>
            <pc:sldMk cId="0" sldId="269"/>
            <ac:spMk id="198" creationId="{00000000-0000-0000-0000-000000000000}"/>
          </ac:spMkLst>
        </pc:spChg>
      </pc:sldChg>
      <pc:sldChg chg="modSp mod modNotes">
        <pc:chgData name="LAWSON, Catherine" userId="61639cc2-6d54-462a-b4b0-89c4cc7abcaa" providerId="ADAL" clId="{EC157BA9-315F-4E6D-8642-2419DCF32BD4}" dt="2020-07-06T22:10:32.887" v="454" actId="208"/>
        <pc:sldMkLst>
          <pc:docMk/>
          <pc:sldMk cId="0" sldId="270"/>
        </pc:sldMkLst>
        <pc:spChg chg="mod">
          <ac:chgData name="LAWSON, Catherine" userId="61639cc2-6d54-462a-b4b0-89c4cc7abcaa" providerId="ADAL" clId="{EC157BA9-315F-4E6D-8642-2419DCF32BD4}" dt="2020-07-06T22:10:32.887" v="454" actId="208"/>
          <ac:spMkLst>
            <pc:docMk/>
            <pc:sldMk cId="0" sldId="270"/>
            <ac:spMk id="205" creationId="{00000000-0000-0000-0000-000000000000}"/>
          </ac:spMkLst>
        </pc:spChg>
      </pc:sldChg>
      <pc:sldChg chg="modSp mod modNotes">
        <pc:chgData name="LAWSON, Catherine" userId="61639cc2-6d54-462a-b4b0-89c4cc7abcaa" providerId="ADAL" clId="{EC157BA9-315F-4E6D-8642-2419DCF32BD4}" dt="2020-07-07T07:09:19.327" v="584" actId="20577"/>
        <pc:sldMkLst>
          <pc:docMk/>
          <pc:sldMk cId="0" sldId="271"/>
        </pc:sldMkLst>
        <pc:spChg chg="mod">
          <ac:chgData name="LAWSON, Catherine" userId="61639cc2-6d54-462a-b4b0-89c4cc7abcaa" providerId="ADAL" clId="{EC157BA9-315F-4E6D-8642-2419DCF32BD4}" dt="2020-07-07T07:09:19.327" v="584" actId="20577"/>
          <ac:spMkLst>
            <pc:docMk/>
            <pc:sldMk cId="0" sldId="271"/>
            <ac:spMk id="211" creationId="{00000000-0000-0000-0000-000000000000}"/>
          </ac:spMkLst>
        </pc:spChg>
      </pc:sldChg>
      <pc:sldChg chg="modSp modNotes">
        <pc:chgData name="LAWSON, Catherine" userId="61639cc2-6d54-462a-b4b0-89c4cc7abcaa" providerId="ADAL" clId="{EC157BA9-315F-4E6D-8642-2419DCF32BD4}" dt="2020-07-06T22:03:34.182" v="384" actId="207"/>
        <pc:sldMkLst>
          <pc:docMk/>
          <pc:sldMk cId="0" sldId="272"/>
        </pc:sldMkLst>
        <pc:spChg chg="mod">
          <ac:chgData name="LAWSON, Catherine" userId="61639cc2-6d54-462a-b4b0-89c4cc7abcaa" providerId="ADAL" clId="{EC157BA9-315F-4E6D-8642-2419DCF32BD4}" dt="2020-07-06T22:03:34.182" v="384" actId="207"/>
          <ac:spMkLst>
            <pc:docMk/>
            <pc:sldMk cId="0" sldId="272"/>
            <ac:spMk id="218" creationId="{00000000-0000-0000-0000-000000000000}"/>
          </ac:spMkLst>
        </pc:spChg>
      </pc:sldChg>
      <pc:sldChg chg="modSp mod modNotes">
        <pc:chgData name="LAWSON, Catherine" userId="61639cc2-6d54-462a-b4b0-89c4cc7abcaa" providerId="ADAL" clId="{EC157BA9-315F-4E6D-8642-2419DCF32BD4}" dt="2020-07-06T22:03:26.080" v="383" actId="207"/>
        <pc:sldMkLst>
          <pc:docMk/>
          <pc:sldMk cId="0" sldId="273"/>
        </pc:sldMkLst>
        <pc:spChg chg="mod">
          <ac:chgData name="LAWSON, Catherine" userId="61639cc2-6d54-462a-b4b0-89c4cc7abcaa" providerId="ADAL" clId="{EC157BA9-315F-4E6D-8642-2419DCF32BD4}" dt="2020-07-06T22:03:26.080" v="383" actId="207"/>
          <ac:spMkLst>
            <pc:docMk/>
            <pc:sldMk cId="0" sldId="273"/>
            <ac:spMk id="225" creationId="{00000000-0000-0000-0000-000000000000}"/>
          </ac:spMkLst>
        </pc:spChg>
      </pc:sldChg>
      <pc:sldChg chg="modSp mod modNotes">
        <pc:chgData name="LAWSON, Catherine" userId="61639cc2-6d54-462a-b4b0-89c4cc7abcaa" providerId="ADAL" clId="{EC157BA9-315F-4E6D-8642-2419DCF32BD4}" dt="2020-07-06T22:03:19.265" v="381" actId="12"/>
        <pc:sldMkLst>
          <pc:docMk/>
          <pc:sldMk cId="0" sldId="274"/>
        </pc:sldMkLst>
        <pc:spChg chg="mod">
          <ac:chgData name="LAWSON, Catherine" userId="61639cc2-6d54-462a-b4b0-89c4cc7abcaa" providerId="ADAL" clId="{EC157BA9-315F-4E6D-8642-2419DCF32BD4}" dt="2020-07-06T22:03:08.777" v="380" actId="207"/>
          <ac:spMkLst>
            <pc:docMk/>
            <pc:sldMk cId="0" sldId="274"/>
            <ac:spMk id="231" creationId="{00000000-0000-0000-0000-000000000000}"/>
          </ac:spMkLst>
        </pc:spChg>
        <pc:spChg chg="mod">
          <ac:chgData name="LAWSON, Catherine" userId="61639cc2-6d54-462a-b4b0-89c4cc7abcaa" providerId="ADAL" clId="{EC157BA9-315F-4E6D-8642-2419DCF32BD4}" dt="2020-07-06T22:03:19.265" v="381" actId="12"/>
          <ac:spMkLst>
            <pc:docMk/>
            <pc:sldMk cId="0" sldId="274"/>
            <ac:spMk id="232" creationId="{00000000-0000-0000-0000-000000000000}"/>
          </ac:spMkLst>
        </pc:spChg>
      </pc:sldChg>
      <pc:sldChg chg="modSp modNotes">
        <pc:chgData name="LAWSON, Catherine" userId="61639cc2-6d54-462a-b4b0-89c4cc7abcaa" providerId="ADAL" clId="{EC157BA9-315F-4E6D-8642-2419DCF32BD4}" dt="2020-07-06T22:02:46.471" v="379" actId="207"/>
        <pc:sldMkLst>
          <pc:docMk/>
          <pc:sldMk cId="0" sldId="275"/>
        </pc:sldMkLst>
        <pc:spChg chg="mod">
          <ac:chgData name="LAWSON, Catherine" userId="61639cc2-6d54-462a-b4b0-89c4cc7abcaa" providerId="ADAL" clId="{EC157BA9-315F-4E6D-8642-2419DCF32BD4}" dt="2020-07-06T22:02:46.471" v="379" actId="207"/>
          <ac:spMkLst>
            <pc:docMk/>
            <pc:sldMk cId="0" sldId="275"/>
            <ac:spMk id="238" creationId="{00000000-0000-0000-0000-000000000000}"/>
          </ac:spMkLst>
        </pc:spChg>
      </pc:sldChg>
      <pc:sldChg chg="modSp mod">
        <pc:chgData name="LAWSON, Catherine" userId="61639cc2-6d54-462a-b4b0-89c4cc7abcaa" providerId="ADAL" clId="{EC157BA9-315F-4E6D-8642-2419DCF32BD4}" dt="2020-07-06T22:02:34.191" v="378" actId="208"/>
        <pc:sldMkLst>
          <pc:docMk/>
          <pc:sldMk cId="0" sldId="276"/>
        </pc:sldMkLst>
        <pc:spChg chg="mod">
          <ac:chgData name="LAWSON, Catherine" userId="61639cc2-6d54-462a-b4b0-89c4cc7abcaa" providerId="ADAL" clId="{EC157BA9-315F-4E6D-8642-2419DCF32BD4}" dt="2020-07-06T22:02:34.191" v="378" actId="208"/>
          <ac:spMkLst>
            <pc:docMk/>
            <pc:sldMk cId="0" sldId="276"/>
            <ac:spMk id="245" creationId="{00000000-0000-0000-0000-000000000000}"/>
          </ac:spMkLst>
        </pc:spChg>
      </pc:sldChg>
      <pc:sldChg chg="modSp mod modNotes">
        <pc:chgData name="LAWSON, Catherine" userId="61639cc2-6d54-462a-b4b0-89c4cc7abcaa" providerId="ADAL" clId="{EC157BA9-315F-4E6D-8642-2419DCF32BD4}" dt="2020-07-06T22:02:27.476" v="376" actId="208"/>
        <pc:sldMkLst>
          <pc:docMk/>
          <pc:sldMk cId="0" sldId="277"/>
        </pc:sldMkLst>
        <pc:spChg chg="mod">
          <ac:chgData name="LAWSON, Catherine" userId="61639cc2-6d54-462a-b4b0-89c4cc7abcaa" providerId="ADAL" clId="{EC157BA9-315F-4E6D-8642-2419DCF32BD4}" dt="2020-07-06T22:02:27.476" v="376" actId="208"/>
          <ac:spMkLst>
            <pc:docMk/>
            <pc:sldMk cId="0" sldId="277"/>
            <ac:spMk id="251" creationId="{00000000-0000-0000-0000-000000000000}"/>
          </ac:spMkLst>
        </pc:spChg>
      </pc:sldChg>
      <pc:sldChg chg="modSp mod">
        <pc:chgData name="LAWSON, Catherine" userId="61639cc2-6d54-462a-b4b0-89c4cc7abcaa" providerId="ADAL" clId="{EC157BA9-315F-4E6D-8642-2419DCF32BD4}" dt="2020-07-07T07:08:17.256" v="579" actId="20577"/>
        <pc:sldMkLst>
          <pc:docMk/>
          <pc:sldMk cId="0" sldId="278"/>
        </pc:sldMkLst>
        <pc:spChg chg="mod">
          <ac:chgData name="LAWSON, Catherine" userId="61639cc2-6d54-462a-b4b0-89c4cc7abcaa" providerId="ADAL" clId="{EC157BA9-315F-4E6D-8642-2419DCF32BD4}" dt="2020-07-06T22:02:13.972" v="374" actId="207"/>
          <ac:spMkLst>
            <pc:docMk/>
            <pc:sldMk cId="0" sldId="278"/>
            <ac:spMk id="257" creationId="{00000000-0000-0000-0000-000000000000}"/>
          </ac:spMkLst>
        </pc:spChg>
        <pc:spChg chg="mod">
          <ac:chgData name="LAWSON, Catherine" userId="61639cc2-6d54-462a-b4b0-89c4cc7abcaa" providerId="ADAL" clId="{EC157BA9-315F-4E6D-8642-2419DCF32BD4}" dt="2020-07-07T07:08:17.256" v="579" actId="20577"/>
          <ac:spMkLst>
            <pc:docMk/>
            <pc:sldMk cId="0" sldId="278"/>
            <ac:spMk id="258" creationId="{00000000-0000-0000-0000-000000000000}"/>
          </ac:spMkLst>
        </pc:spChg>
        <pc:spChg chg="mod">
          <ac:chgData name="LAWSON, Catherine" userId="61639cc2-6d54-462a-b4b0-89c4cc7abcaa" providerId="ADAL" clId="{EC157BA9-315F-4E6D-8642-2419DCF32BD4}" dt="2020-07-06T22:13:53.895" v="465" actId="13244"/>
          <ac:spMkLst>
            <pc:docMk/>
            <pc:sldMk cId="0" sldId="278"/>
            <ac:spMk id="259" creationId="{00000000-0000-0000-0000-000000000000}"/>
          </ac:spMkLst>
        </pc:spChg>
        <pc:spChg chg="mod">
          <ac:chgData name="LAWSON, Catherine" userId="61639cc2-6d54-462a-b4b0-89c4cc7abcaa" providerId="ADAL" clId="{EC157BA9-315F-4E6D-8642-2419DCF32BD4}" dt="2020-07-06T22:14:00.356" v="466" actId="13244"/>
          <ac:spMkLst>
            <pc:docMk/>
            <pc:sldMk cId="0" sldId="278"/>
            <ac:spMk id="261" creationId="{00000000-0000-0000-0000-000000000000}"/>
          </ac:spMkLst>
        </pc:spChg>
      </pc:sldChg>
      <pc:sldChg chg="modSp mod">
        <pc:chgData name="LAWSON, Catherine" userId="61639cc2-6d54-462a-b4b0-89c4cc7abcaa" providerId="ADAL" clId="{EC157BA9-315F-4E6D-8642-2419DCF32BD4}" dt="2020-07-06T22:14:09.820" v="468" actId="13244"/>
        <pc:sldMkLst>
          <pc:docMk/>
          <pc:sldMk cId="0" sldId="279"/>
        </pc:sldMkLst>
        <pc:spChg chg="mod">
          <ac:chgData name="LAWSON, Catherine" userId="61639cc2-6d54-462a-b4b0-89c4cc7abcaa" providerId="ADAL" clId="{EC157BA9-315F-4E6D-8642-2419DCF32BD4}" dt="2020-07-06T22:01:53.731" v="372" actId="207"/>
          <ac:spMkLst>
            <pc:docMk/>
            <pc:sldMk cId="0" sldId="279"/>
            <ac:spMk id="266" creationId="{00000000-0000-0000-0000-000000000000}"/>
          </ac:spMkLst>
        </pc:spChg>
        <pc:spChg chg="mod">
          <ac:chgData name="LAWSON, Catherine" userId="61639cc2-6d54-462a-b4b0-89c4cc7abcaa" providerId="ADAL" clId="{EC157BA9-315F-4E6D-8642-2419DCF32BD4}" dt="2020-07-06T22:02:04.563" v="373" actId="12"/>
          <ac:spMkLst>
            <pc:docMk/>
            <pc:sldMk cId="0" sldId="279"/>
            <ac:spMk id="267" creationId="{00000000-0000-0000-0000-000000000000}"/>
          </ac:spMkLst>
        </pc:spChg>
        <pc:spChg chg="mod">
          <ac:chgData name="LAWSON, Catherine" userId="61639cc2-6d54-462a-b4b0-89c4cc7abcaa" providerId="ADAL" clId="{EC157BA9-315F-4E6D-8642-2419DCF32BD4}" dt="2020-07-06T22:14:09.820" v="468" actId="13244"/>
          <ac:spMkLst>
            <pc:docMk/>
            <pc:sldMk cId="0" sldId="279"/>
            <ac:spMk id="268" creationId="{00000000-0000-0000-0000-000000000000}"/>
          </ac:spMkLst>
        </pc:spChg>
        <pc:spChg chg="mod">
          <ac:chgData name="LAWSON, Catherine" userId="61639cc2-6d54-462a-b4b0-89c4cc7abcaa" providerId="ADAL" clId="{EC157BA9-315F-4E6D-8642-2419DCF32BD4}" dt="2020-07-06T22:14:06.957" v="467" actId="13244"/>
          <ac:spMkLst>
            <pc:docMk/>
            <pc:sldMk cId="0" sldId="279"/>
            <ac:spMk id="270" creationId="{00000000-0000-0000-0000-000000000000}"/>
          </ac:spMkLst>
        </pc:spChg>
      </pc:sldChg>
      <pc:sldChg chg="modSp mod">
        <pc:chgData name="LAWSON, Catherine" userId="61639cc2-6d54-462a-b4b0-89c4cc7abcaa" providerId="ADAL" clId="{EC157BA9-315F-4E6D-8642-2419DCF32BD4}" dt="2020-07-06T22:14:22.842" v="471" actId="13244"/>
        <pc:sldMkLst>
          <pc:docMk/>
          <pc:sldMk cId="0" sldId="280"/>
        </pc:sldMkLst>
        <pc:spChg chg="mod">
          <ac:chgData name="LAWSON, Catherine" userId="61639cc2-6d54-462a-b4b0-89c4cc7abcaa" providerId="ADAL" clId="{EC157BA9-315F-4E6D-8642-2419DCF32BD4}" dt="2020-07-06T22:01:42.876" v="371" actId="207"/>
          <ac:spMkLst>
            <pc:docMk/>
            <pc:sldMk cId="0" sldId="280"/>
            <ac:spMk id="275" creationId="{00000000-0000-0000-0000-000000000000}"/>
          </ac:spMkLst>
        </pc:spChg>
        <pc:spChg chg="mod">
          <ac:chgData name="LAWSON, Catherine" userId="61639cc2-6d54-462a-b4b0-89c4cc7abcaa" providerId="ADAL" clId="{EC157BA9-315F-4E6D-8642-2419DCF32BD4}" dt="2020-07-06T22:01:31.811" v="370" actId="14100"/>
          <ac:spMkLst>
            <pc:docMk/>
            <pc:sldMk cId="0" sldId="280"/>
            <ac:spMk id="276" creationId="{00000000-0000-0000-0000-000000000000}"/>
          </ac:spMkLst>
        </pc:spChg>
        <pc:spChg chg="mod">
          <ac:chgData name="LAWSON, Catherine" userId="61639cc2-6d54-462a-b4b0-89c4cc7abcaa" providerId="ADAL" clId="{EC157BA9-315F-4E6D-8642-2419DCF32BD4}" dt="2020-07-06T22:14:22.842" v="471" actId="13244"/>
          <ac:spMkLst>
            <pc:docMk/>
            <pc:sldMk cId="0" sldId="280"/>
            <ac:spMk id="277" creationId="{00000000-0000-0000-0000-000000000000}"/>
          </ac:spMkLst>
        </pc:spChg>
        <pc:spChg chg="mod">
          <ac:chgData name="LAWSON, Catherine" userId="61639cc2-6d54-462a-b4b0-89c4cc7abcaa" providerId="ADAL" clId="{EC157BA9-315F-4E6D-8642-2419DCF32BD4}" dt="2020-07-06T22:14:15.097" v="469" actId="13244"/>
          <ac:spMkLst>
            <pc:docMk/>
            <pc:sldMk cId="0" sldId="280"/>
            <ac:spMk id="279" creationId="{00000000-0000-0000-0000-000000000000}"/>
          </ac:spMkLst>
        </pc:spChg>
      </pc:sldChg>
      <pc:sldChg chg="modSp mod modNotes">
        <pc:chgData name="LAWSON, Catherine" userId="61639cc2-6d54-462a-b4b0-89c4cc7abcaa" providerId="ADAL" clId="{EC157BA9-315F-4E6D-8642-2419DCF32BD4}" dt="2020-07-06T22:01:11.260" v="355" actId="208"/>
        <pc:sldMkLst>
          <pc:docMk/>
          <pc:sldMk cId="0" sldId="281"/>
        </pc:sldMkLst>
        <pc:spChg chg="mod">
          <ac:chgData name="LAWSON, Catherine" userId="61639cc2-6d54-462a-b4b0-89c4cc7abcaa" providerId="ADAL" clId="{EC157BA9-315F-4E6D-8642-2419DCF32BD4}" dt="2020-07-06T22:01:11.260" v="355" actId="208"/>
          <ac:spMkLst>
            <pc:docMk/>
            <pc:sldMk cId="0" sldId="281"/>
            <ac:spMk id="284" creationId="{00000000-0000-0000-0000-000000000000}"/>
          </ac:spMkLst>
        </pc:spChg>
      </pc:sldChg>
      <pc:sldChg chg="modSp mod">
        <pc:chgData name="LAWSON, Catherine" userId="61639cc2-6d54-462a-b4b0-89c4cc7abcaa" providerId="ADAL" clId="{EC157BA9-315F-4E6D-8642-2419DCF32BD4}" dt="2020-07-06T22:14:28.848" v="472" actId="13244"/>
        <pc:sldMkLst>
          <pc:docMk/>
          <pc:sldMk cId="0" sldId="282"/>
        </pc:sldMkLst>
        <pc:spChg chg="mod">
          <ac:chgData name="LAWSON, Catherine" userId="61639cc2-6d54-462a-b4b0-89c4cc7abcaa" providerId="ADAL" clId="{EC157BA9-315F-4E6D-8642-2419DCF32BD4}" dt="2020-07-06T22:00:49.310" v="352" actId="207"/>
          <ac:spMkLst>
            <pc:docMk/>
            <pc:sldMk cId="0" sldId="282"/>
            <ac:spMk id="290" creationId="{00000000-0000-0000-0000-000000000000}"/>
          </ac:spMkLst>
        </pc:spChg>
        <pc:spChg chg="mod">
          <ac:chgData name="LAWSON, Catherine" userId="61639cc2-6d54-462a-b4b0-89c4cc7abcaa" providerId="ADAL" clId="{EC157BA9-315F-4E6D-8642-2419DCF32BD4}" dt="2020-07-06T22:00:59.982" v="353" actId="12"/>
          <ac:spMkLst>
            <pc:docMk/>
            <pc:sldMk cId="0" sldId="282"/>
            <ac:spMk id="291" creationId="{00000000-0000-0000-0000-000000000000}"/>
          </ac:spMkLst>
        </pc:spChg>
        <pc:spChg chg="mod">
          <ac:chgData name="LAWSON, Catherine" userId="61639cc2-6d54-462a-b4b0-89c4cc7abcaa" providerId="ADAL" clId="{EC157BA9-315F-4E6D-8642-2419DCF32BD4}" dt="2020-07-06T22:14:28.848" v="472" actId="13244"/>
          <ac:spMkLst>
            <pc:docMk/>
            <pc:sldMk cId="0" sldId="282"/>
            <ac:spMk id="294" creationId="{00000000-0000-0000-0000-000000000000}"/>
          </ac:spMkLst>
        </pc:spChg>
      </pc:sldChg>
      <pc:sldChg chg="modSp mod">
        <pc:chgData name="LAWSON, Catherine" userId="61639cc2-6d54-462a-b4b0-89c4cc7abcaa" providerId="ADAL" clId="{EC157BA9-315F-4E6D-8642-2419DCF32BD4}" dt="2020-07-06T22:14:33.415" v="473" actId="13244"/>
        <pc:sldMkLst>
          <pc:docMk/>
          <pc:sldMk cId="0" sldId="283"/>
        </pc:sldMkLst>
        <pc:spChg chg="mod">
          <ac:chgData name="LAWSON, Catherine" userId="61639cc2-6d54-462a-b4b0-89c4cc7abcaa" providerId="ADAL" clId="{EC157BA9-315F-4E6D-8642-2419DCF32BD4}" dt="2020-07-06T22:00:39.002" v="351" actId="207"/>
          <ac:spMkLst>
            <pc:docMk/>
            <pc:sldMk cId="0" sldId="283"/>
            <ac:spMk id="299" creationId="{00000000-0000-0000-0000-000000000000}"/>
          </ac:spMkLst>
        </pc:spChg>
        <pc:spChg chg="mod">
          <ac:chgData name="LAWSON, Catherine" userId="61639cc2-6d54-462a-b4b0-89c4cc7abcaa" providerId="ADAL" clId="{EC157BA9-315F-4E6D-8642-2419DCF32BD4}" dt="2020-07-06T22:00:34.054" v="350" actId="12"/>
          <ac:spMkLst>
            <pc:docMk/>
            <pc:sldMk cId="0" sldId="283"/>
            <ac:spMk id="300" creationId="{00000000-0000-0000-0000-000000000000}"/>
          </ac:spMkLst>
        </pc:spChg>
        <pc:spChg chg="mod">
          <ac:chgData name="LAWSON, Catherine" userId="61639cc2-6d54-462a-b4b0-89c4cc7abcaa" providerId="ADAL" clId="{EC157BA9-315F-4E6D-8642-2419DCF32BD4}" dt="2020-07-06T22:14:33.415" v="473" actId="13244"/>
          <ac:spMkLst>
            <pc:docMk/>
            <pc:sldMk cId="0" sldId="283"/>
            <ac:spMk id="303" creationId="{00000000-0000-0000-0000-000000000000}"/>
          </ac:spMkLst>
        </pc:spChg>
      </pc:sldChg>
      <pc:sldChg chg="modSp mod">
        <pc:chgData name="LAWSON, Catherine" userId="61639cc2-6d54-462a-b4b0-89c4cc7abcaa" providerId="ADAL" clId="{EC157BA9-315F-4E6D-8642-2419DCF32BD4}" dt="2020-07-06T22:14:37.969" v="474" actId="13244"/>
        <pc:sldMkLst>
          <pc:docMk/>
          <pc:sldMk cId="0" sldId="284"/>
        </pc:sldMkLst>
        <pc:spChg chg="mod">
          <ac:chgData name="LAWSON, Catherine" userId="61639cc2-6d54-462a-b4b0-89c4cc7abcaa" providerId="ADAL" clId="{EC157BA9-315F-4E6D-8642-2419DCF32BD4}" dt="2020-07-06T22:00:18.615" v="349" actId="207"/>
          <ac:spMkLst>
            <pc:docMk/>
            <pc:sldMk cId="0" sldId="284"/>
            <ac:spMk id="308" creationId="{00000000-0000-0000-0000-000000000000}"/>
          </ac:spMkLst>
        </pc:spChg>
        <pc:spChg chg="mod">
          <ac:chgData name="LAWSON, Catherine" userId="61639cc2-6d54-462a-b4b0-89c4cc7abcaa" providerId="ADAL" clId="{EC157BA9-315F-4E6D-8642-2419DCF32BD4}" dt="2020-07-06T22:00:12.783" v="348" actId="12"/>
          <ac:spMkLst>
            <pc:docMk/>
            <pc:sldMk cId="0" sldId="284"/>
            <ac:spMk id="309" creationId="{00000000-0000-0000-0000-000000000000}"/>
          </ac:spMkLst>
        </pc:spChg>
        <pc:spChg chg="mod">
          <ac:chgData name="LAWSON, Catherine" userId="61639cc2-6d54-462a-b4b0-89c4cc7abcaa" providerId="ADAL" clId="{EC157BA9-315F-4E6D-8642-2419DCF32BD4}" dt="2020-07-06T22:14:37.969" v="474" actId="13244"/>
          <ac:spMkLst>
            <pc:docMk/>
            <pc:sldMk cId="0" sldId="284"/>
            <ac:spMk id="312" creationId="{00000000-0000-0000-0000-000000000000}"/>
          </ac:spMkLst>
        </pc:spChg>
      </pc:sldChg>
      <pc:sldChg chg="modSp mod modNotes">
        <pc:chgData name="LAWSON, Catherine" userId="61639cc2-6d54-462a-b4b0-89c4cc7abcaa" providerId="ADAL" clId="{EC157BA9-315F-4E6D-8642-2419DCF32BD4}" dt="2020-07-06T21:59:55.261" v="347" actId="208"/>
        <pc:sldMkLst>
          <pc:docMk/>
          <pc:sldMk cId="0" sldId="285"/>
        </pc:sldMkLst>
        <pc:spChg chg="mod">
          <ac:chgData name="LAWSON, Catherine" userId="61639cc2-6d54-462a-b4b0-89c4cc7abcaa" providerId="ADAL" clId="{EC157BA9-315F-4E6D-8642-2419DCF32BD4}" dt="2020-07-06T21:59:55.261" v="347" actId="208"/>
          <ac:spMkLst>
            <pc:docMk/>
            <pc:sldMk cId="0" sldId="285"/>
            <ac:spMk id="317" creationId="{00000000-0000-0000-0000-000000000000}"/>
          </ac:spMkLst>
        </pc:spChg>
      </pc:sldChg>
      <pc:sldChg chg="modSp mod">
        <pc:chgData name="LAWSON, Catherine" userId="61639cc2-6d54-462a-b4b0-89c4cc7abcaa" providerId="ADAL" clId="{EC157BA9-315F-4E6D-8642-2419DCF32BD4}" dt="2020-07-06T22:14:41.910" v="475" actId="13244"/>
        <pc:sldMkLst>
          <pc:docMk/>
          <pc:sldMk cId="0" sldId="286"/>
        </pc:sldMkLst>
        <pc:spChg chg="mod">
          <ac:chgData name="LAWSON, Catherine" userId="61639cc2-6d54-462a-b4b0-89c4cc7abcaa" providerId="ADAL" clId="{EC157BA9-315F-4E6D-8642-2419DCF32BD4}" dt="2020-07-06T21:58:21.025" v="324" actId="207"/>
          <ac:spMkLst>
            <pc:docMk/>
            <pc:sldMk cId="0" sldId="286"/>
            <ac:spMk id="323" creationId="{00000000-0000-0000-0000-000000000000}"/>
          </ac:spMkLst>
        </pc:spChg>
        <pc:spChg chg="mod">
          <ac:chgData name="LAWSON, Catherine" userId="61639cc2-6d54-462a-b4b0-89c4cc7abcaa" providerId="ADAL" clId="{EC157BA9-315F-4E6D-8642-2419DCF32BD4}" dt="2020-07-06T21:59:39.316" v="345" actId="113"/>
          <ac:spMkLst>
            <pc:docMk/>
            <pc:sldMk cId="0" sldId="286"/>
            <ac:spMk id="324" creationId="{00000000-0000-0000-0000-000000000000}"/>
          </ac:spMkLst>
        </pc:spChg>
        <pc:spChg chg="mod">
          <ac:chgData name="LAWSON, Catherine" userId="61639cc2-6d54-462a-b4b0-89c4cc7abcaa" providerId="ADAL" clId="{EC157BA9-315F-4E6D-8642-2419DCF32BD4}" dt="2020-07-06T22:14:41.910" v="475" actId="13244"/>
          <ac:spMkLst>
            <pc:docMk/>
            <pc:sldMk cId="0" sldId="286"/>
            <ac:spMk id="327" creationId="{00000000-0000-0000-0000-000000000000}"/>
          </ac:spMkLst>
        </pc:spChg>
      </pc:sldChg>
      <pc:sldChg chg="modSp mod">
        <pc:chgData name="LAWSON, Catherine" userId="61639cc2-6d54-462a-b4b0-89c4cc7abcaa" providerId="ADAL" clId="{EC157BA9-315F-4E6D-8642-2419DCF32BD4}" dt="2020-07-06T22:14:46.913" v="476" actId="13244"/>
        <pc:sldMkLst>
          <pc:docMk/>
          <pc:sldMk cId="0" sldId="287"/>
        </pc:sldMkLst>
        <pc:spChg chg="mod">
          <ac:chgData name="LAWSON, Catherine" userId="61639cc2-6d54-462a-b4b0-89c4cc7abcaa" providerId="ADAL" clId="{EC157BA9-315F-4E6D-8642-2419DCF32BD4}" dt="2020-07-06T21:58:00.861" v="322" actId="207"/>
          <ac:spMkLst>
            <pc:docMk/>
            <pc:sldMk cId="0" sldId="287"/>
            <ac:spMk id="332" creationId="{00000000-0000-0000-0000-000000000000}"/>
          </ac:spMkLst>
        </pc:spChg>
        <pc:spChg chg="mod">
          <ac:chgData name="LAWSON, Catherine" userId="61639cc2-6d54-462a-b4b0-89c4cc7abcaa" providerId="ADAL" clId="{EC157BA9-315F-4E6D-8642-2419DCF32BD4}" dt="2020-07-06T21:58:12.558" v="323" actId="12"/>
          <ac:spMkLst>
            <pc:docMk/>
            <pc:sldMk cId="0" sldId="287"/>
            <ac:spMk id="333" creationId="{00000000-0000-0000-0000-000000000000}"/>
          </ac:spMkLst>
        </pc:spChg>
        <pc:spChg chg="mod">
          <ac:chgData name="LAWSON, Catherine" userId="61639cc2-6d54-462a-b4b0-89c4cc7abcaa" providerId="ADAL" clId="{EC157BA9-315F-4E6D-8642-2419DCF32BD4}" dt="2020-07-06T22:14:46.913" v="476" actId="13244"/>
          <ac:spMkLst>
            <pc:docMk/>
            <pc:sldMk cId="0" sldId="287"/>
            <ac:spMk id="336" creationId="{00000000-0000-0000-0000-000000000000}"/>
          </ac:spMkLst>
        </pc:spChg>
      </pc:sldChg>
      <pc:sldChg chg="modSp mod">
        <pc:chgData name="LAWSON, Catherine" userId="61639cc2-6d54-462a-b4b0-89c4cc7abcaa" providerId="ADAL" clId="{EC157BA9-315F-4E6D-8642-2419DCF32BD4}" dt="2020-07-06T22:14:50.501" v="477" actId="13244"/>
        <pc:sldMkLst>
          <pc:docMk/>
          <pc:sldMk cId="0" sldId="288"/>
        </pc:sldMkLst>
        <pc:spChg chg="mod">
          <ac:chgData name="LAWSON, Catherine" userId="61639cc2-6d54-462a-b4b0-89c4cc7abcaa" providerId="ADAL" clId="{EC157BA9-315F-4E6D-8642-2419DCF32BD4}" dt="2020-07-06T21:57:41.381" v="320" actId="207"/>
          <ac:spMkLst>
            <pc:docMk/>
            <pc:sldMk cId="0" sldId="288"/>
            <ac:spMk id="341" creationId="{00000000-0000-0000-0000-000000000000}"/>
          </ac:spMkLst>
        </pc:spChg>
        <pc:spChg chg="mod">
          <ac:chgData name="LAWSON, Catherine" userId="61639cc2-6d54-462a-b4b0-89c4cc7abcaa" providerId="ADAL" clId="{EC157BA9-315F-4E6D-8642-2419DCF32BD4}" dt="2020-07-06T21:57:52.789" v="321" actId="12"/>
          <ac:spMkLst>
            <pc:docMk/>
            <pc:sldMk cId="0" sldId="288"/>
            <ac:spMk id="342" creationId="{00000000-0000-0000-0000-000000000000}"/>
          </ac:spMkLst>
        </pc:spChg>
        <pc:spChg chg="mod">
          <ac:chgData name="LAWSON, Catherine" userId="61639cc2-6d54-462a-b4b0-89c4cc7abcaa" providerId="ADAL" clId="{EC157BA9-315F-4E6D-8642-2419DCF32BD4}" dt="2020-07-06T22:14:50.501" v="477" actId="13244"/>
          <ac:spMkLst>
            <pc:docMk/>
            <pc:sldMk cId="0" sldId="288"/>
            <ac:spMk id="345" creationId="{00000000-0000-0000-0000-000000000000}"/>
          </ac:spMkLst>
        </pc:spChg>
      </pc:sldChg>
      <pc:sldChg chg="modSp mod">
        <pc:chgData name="LAWSON, Catherine" userId="61639cc2-6d54-462a-b4b0-89c4cc7abcaa" providerId="ADAL" clId="{EC157BA9-315F-4E6D-8642-2419DCF32BD4}" dt="2020-07-07T07:04:28.193" v="577" actId="20577"/>
        <pc:sldMkLst>
          <pc:docMk/>
          <pc:sldMk cId="0" sldId="289"/>
        </pc:sldMkLst>
        <pc:spChg chg="mod">
          <ac:chgData name="LAWSON, Catherine" userId="61639cc2-6d54-462a-b4b0-89c4cc7abcaa" providerId="ADAL" clId="{EC157BA9-315F-4E6D-8642-2419DCF32BD4}" dt="2020-07-06T21:57:33.991" v="319" actId="207"/>
          <ac:spMkLst>
            <pc:docMk/>
            <pc:sldMk cId="0" sldId="289"/>
            <ac:spMk id="350" creationId="{00000000-0000-0000-0000-000000000000}"/>
          </ac:spMkLst>
        </pc:spChg>
        <pc:spChg chg="mod">
          <ac:chgData name="LAWSON, Catherine" userId="61639cc2-6d54-462a-b4b0-89c4cc7abcaa" providerId="ADAL" clId="{EC157BA9-315F-4E6D-8642-2419DCF32BD4}" dt="2020-07-07T07:04:28.193" v="577" actId="20577"/>
          <ac:spMkLst>
            <pc:docMk/>
            <pc:sldMk cId="0" sldId="289"/>
            <ac:spMk id="351" creationId="{00000000-0000-0000-0000-000000000000}"/>
          </ac:spMkLst>
        </pc:spChg>
        <pc:spChg chg="mod">
          <ac:chgData name="LAWSON, Catherine" userId="61639cc2-6d54-462a-b4b0-89c4cc7abcaa" providerId="ADAL" clId="{EC157BA9-315F-4E6D-8642-2419DCF32BD4}" dt="2020-07-06T22:14:53.868" v="478" actId="13244"/>
          <ac:spMkLst>
            <pc:docMk/>
            <pc:sldMk cId="0" sldId="289"/>
            <ac:spMk id="354" creationId="{00000000-0000-0000-0000-000000000000}"/>
          </ac:spMkLst>
        </pc:spChg>
      </pc:sldChg>
      <pc:sldChg chg="modSp mod">
        <pc:chgData name="LAWSON, Catherine" userId="61639cc2-6d54-462a-b4b0-89c4cc7abcaa" providerId="ADAL" clId="{EC157BA9-315F-4E6D-8642-2419DCF32BD4}" dt="2020-07-06T22:14:57.450" v="479" actId="13244"/>
        <pc:sldMkLst>
          <pc:docMk/>
          <pc:sldMk cId="0" sldId="290"/>
        </pc:sldMkLst>
        <pc:spChg chg="mod">
          <ac:chgData name="LAWSON, Catherine" userId="61639cc2-6d54-462a-b4b0-89c4cc7abcaa" providerId="ADAL" clId="{EC157BA9-315F-4E6D-8642-2419DCF32BD4}" dt="2020-07-06T21:57:12.082" v="317" actId="207"/>
          <ac:spMkLst>
            <pc:docMk/>
            <pc:sldMk cId="0" sldId="290"/>
            <ac:spMk id="359" creationId="{00000000-0000-0000-0000-000000000000}"/>
          </ac:spMkLst>
        </pc:spChg>
        <pc:spChg chg="mod">
          <ac:chgData name="LAWSON, Catherine" userId="61639cc2-6d54-462a-b4b0-89c4cc7abcaa" providerId="ADAL" clId="{EC157BA9-315F-4E6D-8642-2419DCF32BD4}" dt="2020-07-06T21:57:21.710" v="318" actId="12"/>
          <ac:spMkLst>
            <pc:docMk/>
            <pc:sldMk cId="0" sldId="290"/>
            <ac:spMk id="360" creationId="{00000000-0000-0000-0000-000000000000}"/>
          </ac:spMkLst>
        </pc:spChg>
        <pc:spChg chg="mod">
          <ac:chgData name="LAWSON, Catherine" userId="61639cc2-6d54-462a-b4b0-89c4cc7abcaa" providerId="ADAL" clId="{EC157BA9-315F-4E6D-8642-2419DCF32BD4}" dt="2020-07-06T22:14:57.450" v="479" actId="13244"/>
          <ac:spMkLst>
            <pc:docMk/>
            <pc:sldMk cId="0" sldId="290"/>
            <ac:spMk id="363" creationId="{00000000-0000-0000-0000-000000000000}"/>
          </ac:spMkLst>
        </pc:spChg>
      </pc:sldChg>
      <pc:sldChg chg="modSp mod modNotes">
        <pc:chgData name="LAWSON, Catherine" userId="61639cc2-6d54-462a-b4b0-89c4cc7abcaa" providerId="ADAL" clId="{EC157BA9-315F-4E6D-8642-2419DCF32BD4}" dt="2020-07-06T21:57:00.891" v="316" actId="208"/>
        <pc:sldMkLst>
          <pc:docMk/>
          <pc:sldMk cId="0" sldId="291"/>
        </pc:sldMkLst>
        <pc:spChg chg="mod">
          <ac:chgData name="LAWSON, Catherine" userId="61639cc2-6d54-462a-b4b0-89c4cc7abcaa" providerId="ADAL" clId="{EC157BA9-315F-4E6D-8642-2419DCF32BD4}" dt="2020-07-06T21:57:00.891" v="316" actId="208"/>
          <ac:spMkLst>
            <pc:docMk/>
            <pc:sldMk cId="0" sldId="291"/>
            <ac:spMk id="368" creationId="{00000000-0000-0000-0000-000000000000}"/>
          </ac:spMkLst>
        </pc:spChg>
      </pc:sldChg>
      <pc:sldChg chg="modSp mod">
        <pc:chgData name="LAWSON, Catherine" userId="61639cc2-6d54-462a-b4b0-89c4cc7abcaa" providerId="ADAL" clId="{EC157BA9-315F-4E6D-8642-2419DCF32BD4}" dt="2020-07-06T22:15:01.910" v="480" actId="13244"/>
        <pc:sldMkLst>
          <pc:docMk/>
          <pc:sldMk cId="0" sldId="292"/>
        </pc:sldMkLst>
        <pc:spChg chg="mod">
          <ac:chgData name="LAWSON, Catherine" userId="61639cc2-6d54-462a-b4b0-89c4cc7abcaa" providerId="ADAL" clId="{EC157BA9-315F-4E6D-8642-2419DCF32BD4}" dt="2020-07-06T22:04:16.550" v="395" actId="20577"/>
          <ac:spMkLst>
            <pc:docMk/>
            <pc:sldMk cId="0" sldId="292"/>
            <ac:spMk id="374" creationId="{00000000-0000-0000-0000-000000000000}"/>
          </ac:spMkLst>
        </pc:spChg>
        <pc:spChg chg="mod">
          <ac:chgData name="LAWSON, Catherine" userId="61639cc2-6d54-462a-b4b0-89c4cc7abcaa" providerId="ADAL" clId="{EC157BA9-315F-4E6D-8642-2419DCF32BD4}" dt="2020-07-06T21:56:50.842" v="314" actId="12"/>
          <ac:spMkLst>
            <pc:docMk/>
            <pc:sldMk cId="0" sldId="292"/>
            <ac:spMk id="375" creationId="{00000000-0000-0000-0000-000000000000}"/>
          </ac:spMkLst>
        </pc:spChg>
        <pc:spChg chg="mod">
          <ac:chgData name="LAWSON, Catherine" userId="61639cc2-6d54-462a-b4b0-89c4cc7abcaa" providerId="ADAL" clId="{EC157BA9-315F-4E6D-8642-2419DCF32BD4}" dt="2020-07-06T22:15:01.910" v="480" actId="13244"/>
          <ac:spMkLst>
            <pc:docMk/>
            <pc:sldMk cId="0" sldId="292"/>
            <ac:spMk id="378" creationId="{00000000-0000-0000-0000-000000000000}"/>
          </ac:spMkLst>
        </pc:spChg>
      </pc:sldChg>
      <pc:sldChg chg="modSp mod">
        <pc:chgData name="LAWSON, Catherine" userId="61639cc2-6d54-462a-b4b0-89c4cc7abcaa" providerId="ADAL" clId="{EC157BA9-315F-4E6D-8642-2419DCF32BD4}" dt="2020-07-06T22:15:05.086" v="481" actId="13244"/>
        <pc:sldMkLst>
          <pc:docMk/>
          <pc:sldMk cId="0" sldId="293"/>
        </pc:sldMkLst>
        <pc:spChg chg="mod">
          <ac:chgData name="LAWSON, Catherine" userId="61639cc2-6d54-462a-b4b0-89c4cc7abcaa" providerId="ADAL" clId="{EC157BA9-315F-4E6D-8642-2419DCF32BD4}" dt="2020-07-06T21:56:12.418" v="311" actId="207"/>
          <ac:spMkLst>
            <pc:docMk/>
            <pc:sldMk cId="0" sldId="293"/>
            <ac:spMk id="383" creationId="{00000000-0000-0000-0000-000000000000}"/>
          </ac:spMkLst>
        </pc:spChg>
        <pc:spChg chg="mod">
          <ac:chgData name="LAWSON, Catherine" userId="61639cc2-6d54-462a-b4b0-89c4cc7abcaa" providerId="ADAL" clId="{EC157BA9-315F-4E6D-8642-2419DCF32BD4}" dt="2020-07-06T21:56:22.855" v="312" actId="12"/>
          <ac:spMkLst>
            <pc:docMk/>
            <pc:sldMk cId="0" sldId="293"/>
            <ac:spMk id="384" creationId="{00000000-0000-0000-0000-000000000000}"/>
          </ac:spMkLst>
        </pc:spChg>
        <pc:spChg chg="mod">
          <ac:chgData name="LAWSON, Catherine" userId="61639cc2-6d54-462a-b4b0-89c4cc7abcaa" providerId="ADAL" clId="{EC157BA9-315F-4E6D-8642-2419DCF32BD4}" dt="2020-07-06T22:15:05.086" v="481" actId="13244"/>
          <ac:spMkLst>
            <pc:docMk/>
            <pc:sldMk cId="0" sldId="293"/>
            <ac:spMk id="387" creationId="{00000000-0000-0000-0000-000000000000}"/>
          </ac:spMkLst>
        </pc:spChg>
      </pc:sldChg>
      <pc:sldChg chg="modSp mod">
        <pc:chgData name="LAWSON, Catherine" userId="61639cc2-6d54-462a-b4b0-89c4cc7abcaa" providerId="ADAL" clId="{EC157BA9-315F-4E6D-8642-2419DCF32BD4}" dt="2020-07-06T22:15:08.724" v="482" actId="13244"/>
        <pc:sldMkLst>
          <pc:docMk/>
          <pc:sldMk cId="0" sldId="294"/>
        </pc:sldMkLst>
        <pc:spChg chg="mod">
          <ac:chgData name="LAWSON, Catherine" userId="61639cc2-6d54-462a-b4b0-89c4cc7abcaa" providerId="ADAL" clId="{EC157BA9-315F-4E6D-8642-2419DCF32BD4}" dt="2020-07-06T21:55:55.287" v="309" actId="207"/>
          <ac:spMkLst>
            <pc:docMk/>
            <pc:sldMk cId="0" sldId="294"/>
            <ac:spMk id="392" creationId="{00000000-0000-0000-0000-000000000000}"/>
          </ac:spMkLst>
        </pc:spChg>
        <pc:spChg chg="mod">
          <ac:chgData name="LAWSON, Catherine" userId="61639cc2-6d54-462a-b4b0-89c4cc7abcaa" providerId="ADAL" clId="{EC157BA9-315F-4E6D-8642-2419DCF32BD4}" dt="2020-07-06T21:56:05.290" v="310" actId="12"/>
          <ac:spMkLst>
            <pc:docMk/>
            <pc:sldMk cId="0" sldId="294"/>
            <ac:spMk id="393" creationId="{00000000-0000-0000-0000-000000000000}"/>
          </ac:spMkLst>
        </pc:spChg>
        <pc:spChg chg="mod">
          <ac:chgData name="LAWSON, Catherine" userId="61639cc2-6d54-462a-b4b0-89c4cc7abcaa" providerId="ADAL" clId="{EC157BA9-315F-4E6D-8642-2419DCF32BD4}" dt="2020-07-06T22:15:08.724" v="482" actId="13244"/>
          <ac:spMkLst>
            <pc:docMk/>
            <pc:sldMk cId="0" sldId="294"/>
            <ac:spMk id="396" creationId="{00000000-0000-0000-0000-000000000000}"/>
          </ac:spMkLst>
        </pc:spChg>
      </pc:sldChg>
      <pc:sldChg chg="modSp mod">
        <pc:chgData name="LAWSON, Catherine" userId="61639cc2-6d54-462a-b4b0-89c4cc7abcaa" providerId="ADAL" clId="{EC157BA9-315F-4E6D-8642-2419DCF32BD4}" dt="2020-07-07T07:02:32.298" v="576" actId="20577"/>
        <pc:sldMkLst>
          <pc:docMk/>
          <pc:sldMk cId="0" sldId="295"/>
        </pc:sldMkLst>
        <pc:spChg chg="mod">
          <ac:chgData name="LAWSON, Catherine" userId="61639cc2-6d54-462a-b4b0-89c4cc7abcaa" providerId="ADAL" clId="{EC157BA9-315F-4E6D-8642-2419DCF32BD4}" dt="2020-07-06T21:55:34.574" v="307" actId="207"/>
          <ac:spMkLst>
            <pc:docMk/>
            <pc:sldMk cId="0" sldId="295"/>
            <ac:spMk id="401" creationId="{00000000-0000-0000-0000-000000000000}"/>
          </ac:spMkLst>
        </pc:spChg>
        <pc:spChg chg="mod">
          <ac:chgData name="LAWSON, Catherine" userId="61639cc2-6d54-462a-b4b0-89c4cc7abcaa" providerId="ADAL" clId="{EC157BA9-315F-4E6D-8642-2419DCF32BD4}" dt="2020-07-07T07:02:32.298" v="576" actId="20577"/>
          <ac:spMkLst>
            <pc:docMk/>
            <pc:sldMk cId="0" sldId="295"/>
            <ac:spMk id="402" creationId="{00000000-0000-0000-0000-000000000000}"/>
          </ac:spMkLst>
        </pc:spChg>
        <pc:spChg chg="mod">
          <ac:chgData name="LAWSON, Catherine" userId="61639cc2-6d54-462a-b4b0-89c4cc7abcaa" providerId="ADAL" clId="{EC157BA9-315F-4E6D-8642-2419DCF32BD4}" dt="2020-07-06T22:15:13.783" v="483" actId="13244"/>
          <ac:spMkLst>
            <pc:docMk/>
            <pc:sldMk cId="0" sldId="295"/>
            <ac:spMk id="405" creationId="{00000000-0000-0000-0000-000000000000}"/>
          </ac:spMkLst>
        </pc:spChg>
      </pc:sldChg>
      <pc:sldChg chg="modSp mod">
        <pc:chgData name="LAWSON, Catherine" userId="61639cc2-6d54-462a-b4b0-89c4cc7abcaa" providerId="ADAL" clId="{EC157BA9-315F-4E6D-8642-2419DCF32BD4}" dt="2020-07-06T22:15:18.202" v="484" actId="13244"/>
        <pc:sldMkLst>
          <pc:docMk/>
          <pc:sldMk cId="0" sldId="296"/>
        </pc:sldMkLst>
        <pc:spChg chg="mod">
          <ac:chgData name="LAWSON, Catherine" userId="61639cc2-6d54-462a-b4b0-89c4cc7abcaa" providerId="ADAL" clId="{EC157BA9-315F-4E6D-8642-2419DCF32BD4}" dt="2020-07-06T21:55:17.008" v="305" actId="207"/>
          <ac:spMkLst>
            <pc:docMk/>
            <pc:sldMk cId="0" sldId="296"/>
            <ac:spMk id="410" creationId="{00000000-0000-0000-0000-000000000000}"/>
          </ac:spMkLst>
        </pc:spChg>
        <pc:spChg chg="mod">
          <ac:chgData name="LAWSON, Catherine" userId="61639cc2-6d54-462a-b4b0-89c4cc7abcaa" providerId="ADAL" clId="{EC157BA9-315F-4E6D-8642-2419DCF32BD4}" dt="2020-07-06T21:55:27.155" v="306" actId="12"/>
          <ac:spMkLst>
            <pc:docMk/>
            <pc:sldMk cId="0" sldId="296"/>
            <ac:spMk id="411" creationId="{00000000-0000-0000-0000-000000000000}"/>
          </ac:spMkLst>
        </pc:spChg>
        <pc:spChg chg="mod">
          <ac:chgData name="LAWSON, Catherine" userId="61639cc2-6d54-462a-b4b0-89c4cc7abcaa" providerId="ADAL" clId="{EC157BA9-315F-4E6D-8642-2419DCF32BD4}" dt="2020-07-06T22:15:18.202" v="484" actId="13244"/>
          <ac:spMkLst>
            <pc:docMk/>
            <pc:sldMk cId="0" sldId="296"/>
            <ac:spMk id="414" creationId="{00000000-0000-0000-0000-000000000000}"/>
          </ac:spMkLst>
        </pc:spChg>
      </pc:sldChg>
      <pc:sldChg chg="modSp">
        <pc:chgData name="LAWSON, Catherine" userId="61639cc2-6d54-462a-b4b0-89c4cc7abcaa" providerId="ADAL" clId="{EC157BA9-315F-4E6D-8642-2419DCF32BD4}" dt="2020-07-06T22:15:22.186" v="485" actId="13244"/>
        <pc:sldMkLst>
          <pc:docMk/>
          <pc:sldMk cId="0" sldId="297"/>
        </pc:sldMkLst>
        <pc:spChg chg="mod">
          <ac:chgData name="LAWSON, Catherine" userId="61639cc2-6d54-462a-b4b0-89c4cc7abcaa" providerId="ADAL" clId="{EC157BA9-315F-4E6D-8642-2419DCF32BD4}" dt="2020-07-06T21:55:07.629" v="304" actId="207"/>
          <ac:spMkLst>
            <pc:docMk/>
            <pc:sldMk cId="0" sldId="297"/>
            <ac:spMk id="419" creationId="{00000000-0000-0000-0000-000000000000}"/>
          </ac:spMkLst>
        </pc:spChg>
        <pc:spChg chg="mod">
          <ac:chgData name="LAWSON, Catherine" userId="61639cc2-6d54-462a-b4b0-89c4cc7abcaa" providerId="ADAL" clId="{EC157BA9-315F-4E6D-8642-2419DCF32BD4}" dt="2020-07-06T22:15:22.186" v="485" actId="13244"/>
          <ac:spMkLst>
            <pc:docMk/>
            <pc:sldMk cId="0" sldId="297"/>
            <ac:spMk id="423" creationId="{00000000-0000-0000-0000-000000000000}"/>
          </ac:spMkLst>
        </pc:spChg>
      </pc:sldChg>
      <pc:sldChg chg="modSp mod">
        <pc:chgData name="LAWSON, Catherine" userId="61639cc2-6d54-462a-b4b0-89c4cc7abcaa" providerId="ADAL" clId="{EC157BA9-315F-4E6D-8642-2419DCF32BD4}" dt="2020-07-06T22:15:28.817" v="486" actId="13244"/>
        <pc:sldMkLst>
          <pc:docMk/>
          <pc:sldMk cId="0" sldId="298"/>
        </pc:sldMkLst>
        <pc:spChg chg="mod">
          <ac:chgData name="LAWSON, Catherine" userId="61639cc2-6d54-462a-b4b0-89c4cc7abcaa" providerId="ADAL" clId="{EC157BA9-315F-4E6D-8642-2419DCF32BD4}" dt="2020-07-06T21:54:56.551" v="303" actId="207"/>
          <ac:spMkLst>
            <pc:docMk/>
            <pc:sldMk cId="0" sldId="298"/>
            <ac:spMk id="428" creationId="{00000000-0000-0000-0000-000000000000}"/>
          </ac:spMkLst>
        </pc:spChg>
        <pc:spChg chg="mod">
          <ac:chgData name="LAWSON, Catherine" userId="61639cc2-6d54-462a-b4b0-89c4cc7abcaa" providerId="ADAL" clId="{EC157BA9-315F-4E6D-8642-2419DCF32BD4}" dt="2020-07-06T21:54:49.685" v="302" actId="12"/>
          <ac:spMkLst>
            <pc:docMk/>
            <pc:sldMk cId="0" sldId="298"/>
            <ac:spMk id="429" creationId="{00000000-0000-0000-0000-000000000000}"/>
          </ac:spMkLst>
        </pc:spChg>
        <pc:spChg chg="mod">
          <ac:chgData name="LAWSON, Catherine" userId="61639cc2-6d54-462a-b4b0-89c4cc7abcaa" providerId="ADAL" clId="{EC157BA9-315F-4E6D-8642-2419DCF32BD4}" dt="2020-07-06T22:15:28.817" v="486" actId="13244"/>
          <ac:spMkLst>
            <pc:docMk/>
            <pc:sldMk cId="0" sldId="298"/>
            <ac:spMk id="432" creationId="{00000000-0000-0000-0000-000000000000}"/>
          </ac:spMkLst>
        </pc:spChg>
      </pc:sldChg>
      <pc:sldChg chg="modSp">
        <pc:chgData name="LAWSON, Catherine" userId="61639cc2-6d54-462a-b4b0-89c4cc7abcaa" providerId="ADAL" clId="{EC157BA9-315F-4E6D-8642-2419DCF32BD4}" dt="2020-07-06T22:15:31.876" v="487" actId="13244"/>
        <pc:sldMkLst>
          <pc:docMk/>
          <pc:sldMk cId="0" sldId="299"/>
        </pc:sldMkLst>
        <pc:spChg chg="mod">
          <ac:chgData name="LAWSON, Catherine" userId="61639cc2-6d54-462a-b4b0-89c4cc7abcaa" providerId="ADAL" clId="{EC157BA9-315F-4E6D-8642-2419DCF32BD4}" dt="2020-07-06T21:54:34.112" v="301" actId="207"/>
          <ac:spMkLst>
            <pc:docMk/>
            <pc:sldMk cId="0" sldId="299"/>
            <ac:spMk id="437" creationId="{00000000-0000-0000-0000-000000000000}"/>
          </ac:spMkLst>
        </pc:spChg>
        <pc:spChg chg="mod">
          <ac:chgData name="LAWSON, Catherine" userId="61639cc2-6d54-462a-b4b0-89c4cc7abcaa" providerId="ADAL" clId="{EC157BA9-315F-4E6D-8642-2419DCF32BD4}" dt="2020-07-06T22:15:31.876" v="487" actId="13244"/>
          <ac:spMkLst>
            <pc:docMk/>
            <pc:sldMk cId="0" sldId="299"/>
            <ac:spMk id="441" creationId="{00000000-0000-0000-0000-000000000000}"/>
          </ac:spMkLst>
        </pc:spChg>
      </pc:sldChg>
      <pc:sldChg chg="modSp mod">
        <pc:chgData name="LAWSON, Catherine" userId="61639cc2-6d54-462a-b4b0-89c4cc7abcaa" providerId="ADAL" clId="{EC157BA9-315F-4E6D-8642-2419DCF32BD4}" dt="2020-07-06T22:15:34.933" v="488" actId="13244"/>
        <pc:sldMkLst>
          <pc:docMk/>
          <pc:sldMk cId="0" sldId="300"/>
        </pc:sldMkLst>
        <pc:spChg chg="mod">
          <ac:chgData name="LAWSON, Catherine" userId="61639cc2-6d54-462a-b4b0-89c4cc7abcaa" providerId="ADAL" clId="{EC157BA9-315F-4E6D-8642-2419DCF32BD4}" dt="2020-07-06T21:54:14.452" v="299" actId="207"/>
          <ac:spMkLst>
            <pc:docMk/>
            <pc:sldMk cId="0" sldId="300"/>
            <ac:spMk id="446" creationId="{00000000-0000-0000-0000-000000000000}"/>
          </ac:spMkLst>
        </pc:spChg>
        <pc:spChg chg="mod">
          <ac:chgData name="LAWSON, Catherine" userId="61639cc2-6d54-462a-b4b0-89c4cc7abcaa" providerId="ADAL" clId="{EC157BA9-315F-4E6D-8642-2419DCF32BD4}" dt="2020-07-06T21:54:25.132" v="300" actId="12"/>
          <ac:spMkLst>
            <pc:docMk/>
            <pc:sldMk cId="0" sldId="300"/>
            <ac:spMk id="447" creationId="{00000000-0000-0000-0000-000000000000}"/>
          </ac:spMkLst>
        </pc:spChg>
        <pc:spChg chg="mod">
          <ac:chgData name="LAWSON, Catherine" userId="61639cc2-6d54-462a-b4b0-89c4cc7abcaa" providerId="ADAL" clId="{EC157BA9-315F-4E6D-8642-2419DCF32BD4}" dt="2020-07-06T22:15:34.933" v="488" actId="13244"/>
          <ac:spMkLst>
            <pc:docMk/>
            <pc:sldMk cId="0" sldId="300"/>
            <ac:spMk id="450" creationId="{00000000-0000-0000-0000-000000000000}"/>
          </ac:spMkLst>
        </pc:spChg>
      </pc:sldChg>
      <pc:sldChg chg="modSp">
        <pc:chgData name="LAWSON, Catherine" userId="61639cc2-6d54-462a-b4b0-89c4cc7abcaa" providerId="ADAL" clId="{EC157BA9-315F-4E6D-8642-2419DCF32BD4}" dt="2020-07-06T22:15:44.242" v="489" actId="13244"/>
        <pc:sldMkLst>
          <pc:docMk/>
          <pc:sldMk cId="0" sldId="301"/>
        </pc:sldMkLst>
        <pc:spChg chg="mod">
          <ac:chgData name="LAWSON, Catherine" userId="61639cc2-6d54-462a-b4b0-89c4cc7abcaa" providerId="ADAL" clId="{EC157BA9-315F-4E6D-8642-2419DCF32BD4}" dt="2020-07-06T21:54:04.009" v="298" actId="207"/>
          <ac:spMkLst>
            <pc:docMk/>
            <pc:sldMk cId="0" sldId="301"/>
            <ac:spMk id="455" creationId="{00000000-0000-0000-0000-000000000000}"/>
          </ac:spMkLst>
        </pc:spChg>
        <pc:spChg chg="mod">
          <ac:chgData name="LAWSON, Catherine" userId="61639cc2-6d54-462a-b4b0-89c4cc7abcaa" providerId="ADAL" clId="{EC157BA9-315F-4E6D-8642-2419DCF32BD4}" dt="2020-07-06T22:15:44.242" v="489" actId="13244"/>
          <ac:spMkLst>
            <pc:docMk/>
            <pc:sldMk cId="0" sldId="301"/>
            <ac:spMk id="459" creationId="{00000000-0000-0000-0000-000000000000}"/>
          </ac:spMkLst>
        </pc:spChg>
      </pc:sldChg>
      <pc:sldChg chg="modSp">
        <pc:chgData name="LAWSON, Catherine" userId="61639cc2-6d54-462a-b4b0-89c4cc7abcaa" providerId="ADAL" clId="{EC157BA9-315F-4E6D-8642-2419DCF32BD4}" dt="2020-07-06T22:15:47.534" v="490" actId="13244"/>
        <pc:sldMkLst>
          <pc:docMk/>
          <pc:sldMk cId="0" sldId="302"/>
        </pc:sldMkLst>
        <pc:spChg chg="mod">
          <ac:chgData name="LAWSON, Catherine" userId="61639cc2-6d54-462a-b4b0-89c4cc7abcaa" providerId="ADAL" clId="{EC157BA9-315F-4E6D-8642-2419DCF32BD4}" dt="2020-07-06T21:53:43.260" v="297" actId="207"/>
          <ac:spMkLst>
            <pc:docMk/>
            <pc:sldMk cId="0" sldId="302"/>
            <ac:spMk id="464" creationId="{00000000-0000-0000-0000-000000000000}"/>
          </ac:spMkLst>
        </pc:spChg>
        <pc:spChg chg="mod">
          <ac:chgData name="LAWSON, Catherine" userId="61639cc2-6d54-462a-b4b0-89c4cc7abcaa" providerId="ADAL" clId="{EC157BA9-315F-4E6D-8642-2419DCF32BD4}" dt="2020-07-06T22:15:47.534" v="490" actId="13244"/>
          <ac:spMkLst>
            <pc:docMk/>
            <pc:sldMk cId="0" sldId="302"/>
            <ac:spMk id="468" creationId="{00000000-0000-0000-0000-000000000000}"/>
          </ac:spMkLst>
        </pc:spChg>
      </pc:sldChg>
      <pc:sldChg chg="modSp mod">
        <pc:chgData name="LAWSON, Catherine" userId="61639cc2-6d54-462a-b4b0-89c4cc7abcaa" providerId="ADAL" clId="{EC157BA9-315F-4E6D-8642-2419DCF32BD4}" dt="2020-07-07T06:58:02.647" v="572" actId="20577"/>
        <pc:sldMkLst>
          <pc:docMk/>
          <pc:sldMk cId="0" sldId="303"/>
        </pc:sldMkLst>
        <pc:spChg chg="mod">
          <ac:chgData name="LAWSON, Catherine" userId="61639cc2-6d54-462a-b4b0-89c4cc7abcaa" providerId="ADAL" clId="{EC157BA9-315F-4E6D-8642-2419DCF32BD4}" dt="2020-07-06T21:53:22.198" v="295" actId="207"/>
          <ac:spMkLst>
            <pc:docMk/>
            <pc:sldMk cId="0" sldId="303"/>
            <ac:spMk id="473" creationId="{00000000-0000-0000-0000-000000000000}"/>
          </ac:spMkLst>
        </pc:spChg>
        <pc:spChg chg="mod">
          <ac:chgData name="LAWSON, Catherine" userId="61639cc2-6d54-462a-b4b0-89c4cc7abcaa" providerId="ADAL" clId="{EC157BA9-315F-4E6D-8642-2419DCF32BD4}" dt="2020-07-07T06:58:02.647" v="572" actId="20577"/>
          <ac:spMkLst>
            <pc:docMk/>
            <pc:sldMk cId="0" sldId="303"/>
            <ac:spMk id="474" creationId="{00000000-0000-0000-0000-000000000000}"/>
          </ac:spMkLst>
        </pc:spChg>
        <pc:spChg chg="mod">
          <ac:chgData name="LAWSON, Catherine" userId="61639cc2-6d54-462a-b4b0-89c4cc7abcaa" providerId="ADAL" clId="{EC157BA9-315F-4E6D-8642-2419DCF32BD4}" dt="2020-07-06T22:15:50.595" v="491" actId="13244"/>
          <ac:spMkLst>
            <pc:docMk/>
            <pc:sldMk cId="0" sldId="303"/>
            <ac:spMk id="477" creationId="{00000000-0000-0000-0000-000000000000}"/>
          </ac:spMkLst>
        </pc:spChg>
      </pc:sldChg>
      <pc:sldChg chg="modSp">
        <pc:chgData name="LAWSON, Catherine" userId="61639cc2-6d54-462a-b4b0-89c4cc7abcaa" providerId="ADAL" clId="{EC157BA9-315F-4E6D-8642-2419DCF32BD4}" dt="2020-07-06T22:15:54.114" v="492" actId="13244"/>
        <pc:sldMkLst>
          <pc:docMk/>
          <pc:sldMk cId="0" sldId="304"/>
        </pc:sldMkLst>
        <pc:spChg chg="mod">
          <ac:chgData name="LAWSON, Catherine" userId="61639cc2-6d54-462a-b4b0-89c4cc7abcaa" providerId="ADAL" clId="{EC157BA9-315F-4E6D-8642-2419DCF32BD4}" dt="2020-07-06T21:53:16.647" v="294" actId="207"/>
          <ac:spMkLst>
            <pc:docMk/>
            <pc:sldMk cId="0" sldId="304"/>
            <ac:spMk id="482" creationId="{00000000-0000-0000-0000-000000000000}"/>
          </ac:spMkLst>
        </pc:spChg>
        <pc:spChg chg="mod">
          <ac:chgData name="LAWSON, Catherine" userId="61639cc2-6d54-462a-b4b0-89c4cc7abcaa" providerId="ADAL" clId="{EC157BA9-315F-4E6D-8642-2419DCF32BD4}" dt="2020-07-06T22:15:54.114" v="492" actId="13244"/>
          <ac:spMkLst>
            <pc:docMk/>
            <pc:sldMk cId="0" sldId="304"/>
            <ac:spMk id="486" creationId="{00000000-0000-0000-0000-000000000000}"/>
          </ac:spMkLst>
        </pc:spChg>
      </pc:sldChg>
      <pc:sldChg chg="modSp mod modNotes">
        <pc:chgData name="LAWSON, Catherine" userId="61639cc2-6d54-462a-b4b0-89c4cc7abcaa" providerId="ADAL" clId="{EC157BA9-315F-4E6D-8642-2419DCF32BD4}" dt="2020-07-06T21:53:05.554" v="293" actId="208"/>
        <pc:sldMkLst>
          <pc:docMk/>
          <pc:sldMk cId="0" sldId="305"/>
        </pc:sldMkLst>
        <pc:spChg chg="mod">
          <ac:chgData name="LAWSON, Catherine" userId="61639cc2-6d54-462a-b4b0-89c4cc7abcaa" providerId="ADAL" clId="{EC157BA9-315F-4E6D-8642-2419DCF32BD4}" dt="2020-07-06T21:53:05.554" v="293" actId="208"/>
          <ac:spMkLst>
            <pc:docMk/>
            <pc:sldMk cId="0" sldId="305"/>
            <ac:spMk id="491" creationId="{00000000-0000-0000-0000-000000000000}"/>
          </ac:spMkLst>
        </pc:spChg>
      </pc:sldChg>
      <pc:sldChg chg="modSp">
        <pc:chgData name="LAWSON, Catherine" userId="61639cc2-6d54-462a-b4b0-89c4cc7abcaa" providerId="ADAL" clId="{EC157BA9-315F-4E6D-8642-2419DCF32BD4}" dt="2020-07-06T22:15:57.484" v="493" actId="13244"/>
        <pc:sldMkLst>
          <pc:docMk/>
          <pc:sldMk cId="0" sldId="306"/>
        </pc:sldMkLst>
        <pc:spChg chg="mod">
          <ac:chgData name="LAWSON, Catherine" userId="61639cc2-6d54-462a-b4b0-89c4cc7abcaa" providerId="ADAL" clId="{EC157BA9-315F-4E6D-8642-2419DCF32BD4}" dt="2020-07-06T21:52:54.268" v="291" actId="207"/>
          <ac:spMkLst>
            <pc:docMk/>
            <pc:sldMk cId="0" sldId="306"/>
            <ac:spMk id="497" creationId="{00000000-0000-0000-0000-000000000000}"/>
          </ac:spMkLst>
        </pc:spChg>
        <pc:spChg chg="mod">
          <ac:chgData name="LAWSON, Catherine" userId="61639cc2-6d54-462a-b4b0-89c4cc7abcaa" providerId="ADAL" clId="{EC157BA9-315F-4E6D-8642-2419DCF32BD4}" dt="2020-07-06T22:15:57.484" v="493" actId="13244"/>
          <ac:spMkLst>
            <pc:docMk/>
            <pc:sldMk cId="0" sldId="306"/>
            <ac:spMk id="501" creationId="{00000000-0000-0000-0000-000000000000}"/>
          </ac:spMkLst>
        </pc:spChg>
      </pc:sldChg>
      <pc:sldChg chg="modSp">
        <pc:chgData name="LAWSON, Catherine" userId="61639cc2-6d54-462a-b4b0-89c4cc7abcaa" providerId="ADAL" clId="{EC157BA9-315F-4E6D-8642-2419DCF32BD4}" dt="2020-07-06T22:16:00.685" v="494" actId="13244"/>
        <pc:sldMkLst>
          <pc:docMk/>
          <pc:sldMk cId="0" sldId="307"/>
        </pc:sldMkLst>
        <pc:spChg chg="mod">
          <ac:chgData name="LAWSON, Catherine" userId="61639cc2-6d54-462a-b4b0-89c4cc7abcaa" providerId="ADAL" clId="{EC157BA9-315F-4E6D-8642-2419DCF32BD4}" dt="2020-07-06T21:52:42.825" v="290" actId="207"/>
          <ac:spMkLst>
            <pc:docMk/>
            <pc:sldMk cId="0" sldId="307"/>
            <ac:spMk id="506" creationId="{00000000-0000-0000-0000-000000000000}"/>
          </ac:spMkLst>
        </pc:spChg>
        <pc:spChg chg="mod">
          <ac:chgData name="LAWSON, Catherine" userId="61639cc2-6d54-462a-b4b0-89c4cc7abcaa" providerId="ADAL" clId="{EC157BA9-315F-4E6D-8642-2419DCF32BD4}" dt="2020-07-06T22:16:00.685" v="494" actId="13244"/>
          <ac:spMkLst>
            <pc:docMk/>
            <pc:sldMk cId="0" sldId="307"/>
            <ac:spMk id="510" creationId="{00000000-0000-0000-0000-000000000000}"/>
          </ac:spMkLst>
        </pc:spChg>
      </pc:sldChg>
      <pc:sldChg chg="modSp mod">
        <pc:chgData name="LAWSON, Catherine" userId="61639cc2-6d54-462a-b4b0-89c4cc7abcaa" providerId="ADAL" clId="{EC157BA9-315F-4E6D-8642-2419DCF32BD4}" dt="2020-07-06T22:16:04.890" v="495" actId="13244"/>
        <pc:sldMkLst>
          <pc:docMk/>
          <pc:sldMk cId="0" sldId="308"/>
        </pc:sldMkLst>
        <pc:spChg chg="mod">
          <ac:chgData name="LAWSON, Catherine" userId="61639cc2-6d54-462a-b4b0-89c4cc7abcaa" providerId="ADAL" clId="{EC157BA9-315F-4E6D-8642-2419DCF32BD4}" dt="2020-07-06T21:52:11.363" v="286" actId="207"/>
          <ac:spMkLst>
            <pc:docMk/>
            <pc:sldMk cId="0" sldId="308"/>
            <ac:spMk id="515" creationId="{00000000-0000-0000-0000-000000000000}"/>
          </ac:spMkLst>
        </pc:spChg>
        <pc:spChg chg="mod">
          <ac:chgData name="LAWSON, Catherine" userId="61639cc2-6d54-462a-b4b0-89c4cc7abcaa" providerId="ADAL" clId="{EC157BA9-315F-4E6D-8642-2419DCF32BD4}" dt="2020-07-06T21:52:25.869" v="289" actId="207"/>
          <ac:spMkLst>
            <pc:docMk/>
            <pc:sldMk cId="0" sldId="308"/>
            <ac:spMk id="516" creationId="{00000000-0000-0000-0000-000000000000}"/>
          </ac:spMkLst>
        </pc:spChg>
        <pc:spChg chg="mod">
          <ac:chgData name="LAWSON, Catherine" userId="61639cc2-6d54-462a-b4b0-89c4cc7abcaa" providerId="ADAL" clId="{EC157BA9-315F-4E6D-8642-2419DCF32BD4}" dt="2020-07-06T22:16:04.890" v="495" actId="13244"/>
          <ac:spMkLst>
            <pc:docMk/>
            <pc:sldMk cId="0" sldId="308"/>
            <ac:spMk id="519" creationId="{00000000-0000-0000-0000-000000000000}"/>
          </ac:spMkLst>
        </pc:spChg>
      </pc:sldChg>
      <pc:sldChg chg="del modNotes">
        <pc:chgData name="LAWSON, Catherine" userId="61639cc2-6d54-462a-b4b0-89c4cc7abcaa" providerId="ADAL" clId="{EC157BA9-315F-4E6D-8642-2419DCF32BD4}" dt="2020-07-06T21:51:43.512" v="283" actId="47"/>
        <pc:sldMkLst>
          <pc:docMk/>
          <pc:sldMk cId="0" sldId="309"/>
        </pc:sldMkLst>
      </pc:sldChg>
      <pc:sldChg chg="modSp">
        <pc:chgData name="LAWSON, Catherine" userId="61639cc2-6d54-462a-b4b0-89c4cc7abcaa" providerId="ADAL" clId="{EC157BA9-315F-4E6D-8642-2419DCF32BD4}" dt="2020-07-06T22:16:07.778" v="496" actId="13244"/>
        <pc:sldMkLst>
          <pc:docMk/>
          <pc:sldMk cId="0" sldId="310"/>
        </pc:sldMkLst>
        <pc:spChg chg="mod">
          <ac:chgData name="LAWSON, Catherine" userId="61639cc2-6d54-462a-b4b0-89c4cc7abcaa" providerId="ADAL" clId="{EC157BA9-315F-4E6D-8642-2419DCF32BD4}" dt="2020-07-06T21:51:30.077" v="282" actId="207"/>
          <ac:spMkLst>
            <pc:docMk/>
            <pc:sldMk cId="0" sldId="310"/>
            <ac:spMk id="531" creationId="{00000000-0000-0000-0000-000000000000}"/>
          </ac:spMkLst>
        </pc:spChg>
        <pc:spChg chg="mod">
          <ac:chgData name="LAWSON, Catherine" userId="61639cc2-6d54-462a-b4b0-89c4cc7abcaa" providerId="ADAL" clId="{EC157BA9-315F-4E6D-8642-2419DCF32BD4}" dt="2020-07-06T21:51:24.636" v="281" actId="207"/>
          <ac:spMkLst>
            <pc:docMk/>
            <pc:sldMk cId="0" sldId="310"/>
            <ac:spMk id="532" creationId="{00000000-0000-0000-0000-000000000000}"/>
          </ac:spMkLst>
        </pc:spChg>
        <pc:spChg chg="mod">
          <ac:chgData name="LAWSON, Catherine" userId="61639cc2-6d54-462a-b4b0-89c4cc7abcaa" providerId="ADAL" clId="{EC157BA9-315F-4E6D-8642-2419DCF32BD4}" dt="2020-07-06T22:16:07.778" v="496" actId="13244"/>
          <ac:spMkLst>
            <pc:docMk/>
            <pc:sldMk cId="0" sldId="310"/>
            <ac:spMk id="535" creationId="{00000000-0000-0000-0000-000000000000}"/>
          </ac:spMkLst>
        </pc:spChg>
      </pc:sldChg>
      <pc:sldChg chg="del">
        <pc:chgData name="LAWSON, Catherine" userId="61639cc2-6d54-462a-b4b0-89c4cc7abcaa" providerId="ADAL" clId="{EC157BA9-315F-4E6D-8642-2419DCF32BD4}" dt="2020-07-06T21:17:33.323" v="6" actId="47"/>
        <pc:sldMkLst>
          <pc:docMk/>
          <pc:sldMk cId="0" sldId="311"/>
        </pc:sldMkLst>
      </pc:sldChg>
      <pc:sldChg chg="modSp mod">
        <pc:chgData name="LAWSON, Catherine" userId="61639cc2-6d54-462a-b4b0-89c4cc7abcaa" providerId="ADAL" clId="{EC157BA9-315F-4E6D-8642-2419DCF32BD4}" dt="2020-07-06T21:51:08.716" v="279" actId="207"/>
        <pc:sldMkLst>
          <pc:docMk/>
          <pc:sldMk cId="0" sldId="312"/>
        </pc:sldMkLst>
        <pc:spChg chg="mod">
          <ac:chgData name="LAWSON, Catherine" userId="61639cc2-6d54-462a-b4b0-89c4cc7abcaa" providerId="ADAL" clId="{EC157BA9-315F-4E6D-8642-2419DCF32BD4}" dt="2020-07-06T21:51:08.716" v="279" actId="207"/>
          <ac:spMkLst>
            <pc:docMk/>
            <pc:sldMk cId="0" sldId="312"/>
            <ac:spMk id="547" creationId="{00000000-0000-0000-0000-000000000000}"/>
          </ac:spMkLst>
        </pc:spChg>
        <pc:spChg chg="mod">
          <ac:chgData name="LAWSON, Catherine" userId="61639cc2-6d54-462a-b4b0-89c4cc7abcaa" providerId="ADAL" clId="{EC157BA9-315F-4E6D-8642-2419DCF32BD4}" dt="2020-07-06T21:51:01.391" v="277" actId="207"/>
          <ac:spMkLst>
            <pc:docMk/>
            <pc:sldMk cId="0" sldId="312"/>
            <ac:spMk id="549" creationId="{00000000-0000-0000-0000-000000000000}"/>
          </ac:spMkLst>
        </pc:spChg>
      </pc:sldChg>
      <pc:sldChg chg="modSp mod">
        <pc:chgData name="LAWSON, Catherine" userId="61639cc2-6d54-462a-b4b0-89c4cc7abcaa" providerId="ADAL" clId="{EC157BA9-315F-4E6D-8642-2419DCF32BD4}" dt="2020-07-06T21:50:52.495" v="276" actId="208"/>
        <pc:sldMkLst>
          <pc:docMk/>
          <pc:sldMk cId="0" sldId="313"/>
        </pc:sldMkLst>
        <pc:spChg chg="mod">
          <ac:chgData name="LAWSON, Catherine" userId="61639cc2-6d54-462a-b4b0-89c4cc7abcaa" providerId="ADAL" clId="{EC157BA9-315F-4E6D-8642-2419DCF32BD4}" dt="2020-07-06T21:50:52.495" v="276" actId="208"/>
          <ac:spMkLst>
            <pc:docMk/>
            <pc:sldMk cId="0" sldId="313"/>
            <ac:spMk id="554" creationId="{00000000-0000-0000-0000-000000000000}"/>
          </ac:spMkLst>
        </pc:spChg>
      </pc:sldChg>
      <pc:sldChg chg="modSp mod">
        <pc:chgData name="LAWSON, Catherine" userId="61639cc2-6d54-462a-b4b0-89c4cc7abcaa" providerId="ADAL" clId="{EC157BA9-315F-4E6D-8642-2419DCF32BD4}" dt="2020-07-06T21:50:37.051" v="274" actId="207"/>
        <pc:sldMkLst>
          <pc:docMk/>
          <pc:sldMk cId="0" sldId="314"/>
        </pc:sldMkLst>
        <pc:spChg chg="mod">
          <ac:chgData name="LAWSON, Catherine" userId="61639cc2-6d54-462a-b4b0-89c4cc7abcaa" providerId="ADAL" clId="{EC157BA9-315F-4E6D-8642-2419DCF32BD4}" dt="2020-07-06T21:50:37.051" v="274" actId="207"/>
          <ac:spMkLst>
            <pc:docMk/>
            <pc:sldMk cId="0" sldId="314"/>
            <ac:spMk id="560" creationId="{00000000-0000-0000-0000-000000000000}"/>
          </ac:spMkLst>
        </pc:spChg>
        <pc:spChg chg="mod">
          <ac:chgData name="LAWSON, Catherine" userId="61639cc2-6d54-462a-b4b0-89c4cc7abcaa" providerId="ADAL" clId="{EC157BA9-315F-4E6D-8642-2419DCF32BD4}" dt="2020-07-06T21:50:25.793" v="273" actId="20577"/>
          <ac:spMkLst>
            <pc:docMk/>
            <pc:sldMk cId="0" sldId="314"/>
            <ac:spMk id="561" creationId="{00000000-0000-0000-0000-000000000000}"/>
          </ac:spMkLst>
        </pc:spChg>
      </pc:sldChg>
      <pc:sldChg chg="modSp mod">
        <pc:chgData name="LAWSON, Catherine" userId="61639cc2-6d54-462a-b4b0-89c4cc7abcaa" providerId="ADAL" clId="{EC157BA9-315F-4E6D-8642-2419DCF32BD4}" dt="2020-07-06T22:16:51.016" v="501" actId="13244"/>
        <pc:sldMkLst>
          <pc:docMk/>
          <pc:sldMk cId="0" sldId="315"/>
        </pc:sldMkLst>
        <pc:spChg chg="mod">
          <ac:chgData name="LAWSON, Catherine" userId="61639cc2-6d54-462a-b4b0-89c4cc7abcaa" providerId="ADAL" clId="{EC157BA9-315F-4E6D-8642-2419DCF32BD4}" dt="2020-07-06T21:49:45.761" v="256" actId="207"/>
          <ac:spMkLst>
            <pc:docMk/>
            <pc:sldMk cId="0" sldId="315"/>
            <ac:spMk id="569" creationId="{00000000-0000-0000-0000-000000000000}"/>
          </ac:spMkLst>
        </pc:spChg>
        <pc:spChg chg="mod">
          <ac:chgData name="LAWSON, Catherine" userId="61639cc2-6d54-462a-b4b0-89c4cc7abcaa" providerId="ADAL" clId="{EC157BA9-315F-4E6D-8642-2419DCF32BD4}" dt="2020-07-06T21:49:55.763" v="257" actId="12"/>
          <ac:spMkLst>
            <pc:docMk/>
            <pc:sldMk cId="0" sldId="315"/>
            <ac:spMk id="570" creationId="{00000000-0000-0000-0000-000000000000}"/>
          </ac:spMkLst>
        </pc:spChg>
        <pc:spChg chg="mod">
          <ac:chgData name="LAWSON, Catherine" userId="61639cc2-6d54-462a-b4b0-89c4cc7abcaa" providerId="ADAL" clId="{EC157BA9-315F-4E6D-8642-2419DCF32BD4}" dt="2020-07-06T22:16:43.298" v="500" actId="13244"/>
          <ac:spMkLst>
            <pc:docMk/>
            <pc:sldMk cId="0" sldId="315"/>
            <ac:spMk id="571" creationId="{00000000-0000-0000-0000-000000000000}"/>
          </ac:spMkLst>
        </pc:spChg>
        <pc:spChg chg="mod">
          <ac:chgData name="LAWSON, Catherine" userId="61639cc2-6d54-462a-b4b0-89c4cc7abcaa" providerId="ADAL" clId="{EC157BA9-315F-4E6D-8642-2419DCF32BD4}" dt="2020-07-06T22:16:51.016" v="501" actId="13244"/>
          <ac:spMkLst>
            <pc:docMk/>
            <pc:sldMk cId="0" sldId="315"/>
            <ac:spMk id="573" creationId="{00000000-0000-0000-0000-000000000000}"/>
          </ac:spMkLst>
        </pc:spChg>
      </pc:sldChg>
      <pc:sldChg chg="modSp">
        <pc:chgData name="LAWSON, Catherine" userId="61639cc2-6d54-462a-b4b0-89c4cc7abcaa" providerId="ADAL" clId="{EC157BA9-315F-4E6D-8642-2419DCF32BD4}" dt="2020-07-06T22:16:59.438" v="503" actId="13244"/>
        <pc:sldMkLst>
          <pc:docMk/>
          <pc:sldMk cId="0" sldId="316"/>
        </pc:sldMkLst>
        <pc:spChg chg="mod">
          <ac:chgData name="LAWSON, Catherine" userId="61639cc2-6d54-462a-b4b0-89c4cc7abcaa" providerId="ADAL" clId="{EC157BA9-315F-4E6D-8642-2419DCF32BD4}" dt="2020-07-06T21:49:36.084" v="255" actId="207"/>
          <ac:spMkLst>
            <pc:docMk/>
            <pc:sldMk cId="0" sldId="316"/>
            <ac:spMk id="578" creationId="{00000000-0000-0000-0000-000000000000}"/>
          </ac:spMkLst>
        </pc:spChg>
        <pc:spChg chg="mod">
          <ac:chgData name="LAWSON, Catherine" userId="61639cc2-6d54-462a-b4b0-89c4cc7abcaa" providerId="ADAL" clId="{EC157BA9-315F-4E6D-8642-2419DCF32BD4}" dt="2020-07-06T22:16:57.734" v="502" actId="13244"/>
          <ac:spMkLst>
            <pc:docMk/>
            <pc:sldMk cId="0" sldId="316"/>
            <ac:spMk id="581" creationId="{00000000-0000-0000-0000-000000000000}"/>
          </ac:spMkLst>
        </pc:spChg>
        <pc:spChg chg="mod">
          <ac:chgData name="LAWSON, Catherine" userId="61639cc2-6d54-462a-b4b0-89c4cc7abcaa" providerId="ADAL" clId="{EC157BA9-315F-4E6D-8642-2419DCF32BD4}" dt="2020-07-06T22:16:59.438" v="503" actId="13244"/>
          <ac:spMkLst>
            <pc:docMk/>
            <pc:sldMk cId="0" sldId="316"/>
            <ac:spMk id="582" creationId="{00000000-0000-0000-0000-000000000000}"/>
          </ac:spMkLst>
        </pc:spChg>
      </pc:sldChg>
      <pc:sldChg chg="modSp mod">
        <pc:chgData name="LAWSON, Catherine" userId="61639cc2-6d54-462a-b4b0-89c4cc7abcaa" providerId="ADAL" clId="{EC157BA9-315F-4E6D-8642-2419DCF32BD4}" dt="2020-07-06T22:17:06.180" v="505" actId="13244"/>
        <pc:sldMkLst>
          <pc:docMk/>
          <pc:sldMk cId="0" sldId="317"/>
        </pc:sldMkLst>
        <pc:spChg chg="mod">
          <ac:chgData name="LAWSON, Catherine" userId="61639cc2-6d54-462a-b4b0-89c4cc7abcaa" providerId="ADAL" clId="{EC157BA9-315F-4E6D-8642-2419DCF32BD4}" dt="2020-07-06T21:47:52.401" v="253" actId="207"/>
          <ac:spMkLst>
            <pc:docMk/>
            <pc:sldMk cId="0" sldId="317"/>
            <ac:spMk id="587" creationId="{00000000-0000-0000-0000-000000000000}"/>
          </ac:spMkLst>
        </pc:spChg>
        <pc:spChg chg="mod">
          <ac:chgData name="LAWSON, Catherine" userId="61639cc2-6d54-462a-b4b0-89c4cc7abcaa" providerId="ADAL" clId="{EC157BA9-315F-4E6D-8642-2419DCF32BD4}" dt="2020-07-06T21:48:09.844" v="254" actId="113"/>
          <ac:spMkLst>
            <pc:docMk/>
            <pc:sldMk cId="0" sldId="317"/>
            <ac:spMk id="588" creationId="{00000000-0000-0000-0000-000000000000}"/>
          </ac:spMkLst>
        </pc:spChg>
        <pc:spChg chg="mod">
          <ac:chgData name="LAWSON, Catherine" userId="61639cc2-6d54-462a-b4b0-89c4cc7abcaa" providerId="ADAL" clId="{EC157BA9-315F-4E6D-8642-2419DCF32BD4}" dt="2020-07-06T22:17:02.846" v="504" actId="13244"/>
          <ac:spMkLst>
            <pc:docMk/>
            <pc:sldMk cId="0" sldId="317"/>
            <ac:spMk id="590" creationId="{00000000-0000-0000-0000-000000000000}"/>
          </ac:spMkLst>
        </pc:spChg>
        <pc:spChg chg="mod">
          <ac:chgData name="LAWSON, Catherine" userId="61639cc2-6d54-462a-b4b0-89c4cc7abcaa" providerId="ADAL" clId="{EC157BA9-315F-4E6D-8642-2419DCF32BD4}" dt="2020-07-06T22:17:06.180" v="505" actId="13244"/>
          <ac:spMkLst>
            <pc:docMk/>
            <pc:sldMk cId="0" sldId="317"/>
            <ac:spMk id="591" creationId="{00000000-0000-0000-0000-000000000000}"/>
          </ac:spMkLst>
        </pc:spChg>
      </pc:sldChg>
      <pc:sldChg chg="modSp mod">
        <pc:chgData name="LAWSON, Catherine" userId="61639cc2-6d54-462a-b4b0-89c4cc7abcaa" providerId="ADAL" clId="{EC157BA9-315F-4E6D-8642-2419DCF32BD4}" dt="2020-07-06T22:17:16.140" v="507" actId="13244"/>
        <pc:sldMkLst>
          <pc:docMk/>
          <pc:sldMk cId="0" sldId="318"/>
        </pc:sldMkLst>
        <pc:spChg chg="mod">
          <ac:chgData name="LAWSON, Catherine" userId="61639cc2-6d54-462a-b4b0-89c4cc7abcaa" providerId="ADAL" clId="{EC157BA9-315F-4E6D-8642-2419DCF32BD4}" dt="2020-07-06T21:47:43.686" v="252" actId="207"/>
          <ac:spMkLst>
            <pc:docMk/>
            <pc:sldMk cId="0" sldId="318"/>
            <ac:spMk id="596" creationId="{00000000-0000-0000-0000-000000000000}"/>
          </ac:spMkLst>
        </pc:spChg>
        <pc:spChg chg="mod">
          <ac:chgData name="LAWSON, Catherine" userId="61639cc2-6d54-462a-b4b0-89c4cc7abcaa" providerId="ADAL" clId="{EC157BA9-315F-4E6D-8642-2419DCF32BD4}" dt="2020-07-06T21:47:27.270" v="251" actId="20577"/>
          <ac:spMkLst>
            <pc:docMk/>
            <pc:sldMk cId="0" sldId="318"/>
            <ac:spMk id="597" creationId="{00000000-0000-0000-0000-000000000000}"/>
          </ac:spMkLst>
        </pc:spChg>
        <pc:spChg chg="mod">
          <ac:chgData name="LAWSON, Catherine" userId="61639cc2-6d54-462a-b4b0-89c4cc7abcaa" providerId="ADAL" clId="{EC157BA9-315F-4E6D-8642-2419DCF32BD4}" dt="2020-07-06T22:17:16.140" v="507" actId="13244"/>
          <ac:spMkLst>
            <pc:docMk/>
            <pc:sldMk cId="0" sldId="318"/>
            <ac:spMk id="598" creationId="{00000000-0000-0000-0000-000000000000}"/>
          </ac:spMkLst>
        </pc:spChg>
        <pc:spChg chg="mod">
          <ac:chgData name="LAWSON, Catherine" userId="61639cc2-6d54-462a-b4b0-89c4cc7abcaa" providerId="ADAL" clId="{EC157BA9-315F-4E6D-8642-2419DCF32BD4}" dt="2020-07-06T22:17:13.441" v="506" actId="13244"/>
          <ac:spMkLst>
            <pc:docMk/>
            <pc:sldMk cId="0" sldId="318"/>
            <ac:spMk id="600" creationId="{00000000-0000-0000-0000-000000000000}"/>
          </ac:spMkLst>
        </pc:spChg>
      </pc:sldChg>
      <pc:sldChg chg="modSp">
        <pc:chgData name="LAWSON, Catherine" userId="61639cc2-6d54-462a-b4b0-89c4cc7abcaa" providerId="ADAL" clId="{EC157BA9-315F-4E6D-8642-2419DCF32BD4}" dt="2020-07-06T22:17:19.497" v="508" actId="13244"/>
        <pc:sldMkLst>
          <pc:docMk/>
          <pc:sldMk cId="0" sldId="319"/>
        </pc:sldMkLst>
        <pc:spChg chg="mod">
          <ac:chgData name="LAWSON, Catherine" userId="61639cc2-6d54-462a-b4b0-89c4cc7abcaa" providerId="ADAL" clId="{EC157BA9-315F-4E6D-8642-2419DCF32BD4}" dt="2020-07-06T21:46:42.305" v="234" actId="207"/>
          <ac:spMkLst>
            <pc:docMk/>
            <pc:sldMk cId="0" sldId="319"/>
            <ac:spMk id="605" creationId="{00000000-0000-0000-0000-000000000000}"/>
          </ac:spMkLst>
        </pc:spChg>
        <pc:spChg chg="mod">
          <ac:chgData name="LAWSON, Catherine" userId="61639cc2-6d54-462a-b4b0-89c4cc7abcaa" providerId="ADAL" clId="{EC157BA9-315F-4E6D-8642-2419DCF32BD4}" dt="2020-07-06T21:46:34.691" v="233" actId="207"/>
          <ac:spMkLst>
            <pc:docMk/>
            <pc:sldMk cId="0" sldId="319"/>
            <ac:spMk id="606" creationId="{00000000-0000-0000-0000-000000000000}"/>
          </ac:spMkLst>
        </pc:spChg>
        <pc:spChg chg="mod">
          <ac:chgData name="LAWSON, Catherine" userId="61639cc2-6d54-462a-b4b0-89c4cc7abcaa" providerId="ADAL" clId="{EC157BA9-315F-4E6D-8642-2419DCF32BD4}" dt="2020-07-06T22:17:19.497" v="508" actId="13244"/>
          <ac:spMkLst>
            <pc:docMk/>
            <pc:sldMk cId="0" sldId="319"/>
            <ac:spMk id="607" creationId="{00000000-0000-0000-0000-000000000000}"/>
          </ac:spMkLst>
        </pc:spChg>
        <pc:spChg chg="mod">
          <ac:chgData name="LAWSON, Catherine" userId="61639cc2-6d54-462a-b4b0-89c4cc7abcaa" providerId="ADAL" clId="{EC157BA9-315F-4E6D-8642-2419DCF32BD4}" dt="2020-07-06T21:46:05.947" v="230" actId="207"/>
          <ac:spMkLst>
            <pc:docMk/>
            <pc:sldMk cId="0" sldId="319"/>
            <ac:spMk id="608" creationId="{00000000-0000-0000-0000-000000000000}"/>
          </ac:spMkLst>
        </pc:spChg>
      </pc:sldChg>
      <pc:sldChg chg="del">
        <pc:chgData name="LAWSON, Catherine" userId="61639cc2-6d54-462a-b4b0-89c4cc7abcaa" providerId="ADAL" clId="{EC157BA9-315F-4E6D-8642-2419DCF32BD4}" dt="2020-07-06T21:17:40.242" v="7" actId="47"/>
        <pc:sldMkLst>
          <pc:docMk/>
          <pc:sldMk cId="0" sldId="320"/>
        </pc:sldMkLst>
      </pc:sldChg>
      <pc:sldChg chg="modSp mod">
        <pc:chgData name="LAWSON, Catherine" userId="61639cc2-6d54-462a-b4b0-89c4cc7abcaa" providerId="ADAL" clId="{EC157BA9-315F-4E6D-8642-2419DCF32BD4}" dt="2020-07-06T21:45:57.289" v="229" actId="208"/>
        <pc:sldMkLst>
          <pc:docMk/>
          <pc:sldMk cId="0" sldId="321"/>
        </pc:sldMkLst>
        <pc:spChg chg="mod">
          <ac:chgData name="LAWSON, Catherine" userId="61639cc2-6d54-462a-b4b0-89c4cc7abcaa" providerId="ADAL" clId="{EC157BA9-315F-4E6D-8642-2419DCF32BD4}" dt="2020-07-06T21:45:57.289" v="229" actId="208"/>
          <ac:spMkLst>
            <pc:docMk/>
            <pc:sldMk cId="0" sldId="321"/>
            <ac:spMk id="621" creationId="{00000000-0000-0000-0000-000000000000}"/>
          </ac:spMkLst>
        </pc:spChg>
      </pc:sldChg>
      <pc:sldChg chg="modSp mod">
        <pc:chgData name="LAWSON, Catherine" userId="61639cc2-6d54-462a-b4b0-89c4cc7abcaa" providerId="ADAL" clId="{EC157BA9-315F-4E6D-8642-2419DCF32BD4}" dt="2020-07-06T22:17:22.756" v="509" actId="13244"/>
        <pc:sldMkLst>
          <pc:docMk/>
          <pc:sldMk cId="0" sldId="322"/>
        </pc:sldMkLst>
        <pc:spChg chg="mod">
          <ac:chgData name="LAWSON, Catherine" userId="61639cc2-6d54-462a-b4b0-89c4cc7abcaa" providerId="ADAL" clId="{EC157BA9-315F-4E6D-8642-2419DCF32BD4}" dt="2020-07-06T21:45:40.699" v="227" actId="207"/>
          <ac:spMkLst>
            <pc:docMk/>
            <pc:sldMk cId="0" sldId="322"/>
            <ac:spMk id="627" creationId="{00000000-0000-0000-0000-000000000000}"/>
          </ac:spMkLst>
        </pc:spChg>
        <pc:spChg chg="mod">
          <ac:chgData name="LAWSON, Catherine" userId="61639cc2-6d54-462a-b4b0-89c4cc7abcaa" providerId="ADAL" clId="{EC157BA9-315F-4E6D-8642-2419DCF32BD4}" dt="2020-07-06T21:45:35.815" v="226" actId="12"/>
          <ac:spMkLst>
            <pc:docMk/>
            <pc:sldMk cId="0" sldId="322"/>
            <ac:spMk id="628" creationId="{00000000-0000-0000-0000-000000000000}"/>
          </ac:spMkLst>
        </pc:spChg>
        <pc:spChg chg="mod">
          <ac:chgData name="LAWSON, Catherine" userId="61639cc2-6d54-462a-b4b0-89c4cc7abcaa" providerId="ADAL" clId="{EC157BA9-315F-4E6D-8642-2419DCF32BD4}" dt="2020-07-06T22:17:22.756" v="509" actId="13244"/>
          <ac:spMkLst>
            <pc:docMk/>
            <pc:sldMk cId="0" sldId="322"/>
            <ac:spMk id="629" creationId="{00000000-0000-0000-0000-000000000000}"/>
          </ac:spMkLst>
        </pc:spChg>
        <pc:spChg chg="mod">
          <ac:chgData name="LAWSON, Catherine" userId="61639cc2-6d54-462a-b4b0-89c4cc7abcaa" providerId="ADAL" clId="{EC157BA9-315F-4E6D-8642-2419DCF32BD4}" dt="2020-07-06T21:45:21.923" v="224" actId="207"/>
          <ac:spMkLst>
            <pc:docMk/>
            <pc:sldMk cId="0" sldId="322"/>
            <ac:spMk id="630" creationId="{00000000-0000-0000-0000-000000000000}"/>
          </ac:spMkLst>
        </pc:spChg>
      </pc:sldChg>
      <pc:sldChg chg="modSp mod">
        <pc:chgData name="LAWSON, Catherine" userId="61639cc2-6d54-462a-b4b0-89c4cc7abcaa" providerId="ADAL" clId="{EC157BA9-315F-4E6D-8642-2419DCF32BD4}" dt="2020-07-06T22:17:26.190" v="510" actId="13244"/>
        <pc:sldMkLst>
          <pc:docMk/>
          <pc:sldMk cId="0" sldId="323"/>
        </pc:sldMkLst>
        <pc:spChg chg="mod">
          <ac:chgData name="LAWSON, Catherine" userId="61639cc2-6d54-462a-b4b0-89c4cc7abcaa" providerId="ADAL" clId="{EC157BA9-315F-4E6D-8642-2419DCF32BD4}" dt="2020-07-06T21:44:49.163" v="223" actId="207"/>
          <ac:spMkLst>
            <pc:docMk/>
            <pc:sldMk cId="0" sldId="323"/>
            <ac:spMk id="636" creationId="{00000000-0000-0000-0000-000000000000}"/>
          </ac:spMkLst>
        </pc:spChg>
        <pc:spChg chg="mod">
          <ac:chgData name="LAWSON, Catherine" userId="61639cc2-6d54-462a-b4b0-89c4cc7abcaa" providerId="ADAL" clId="{EC157BA9-315F-4E6D-8642-2419DCF32BD4}" dt="2020-07-06T21:44:42.917" v="222" actId="12"/>
          <ac:spMkLst>
            <pc:docMk/>
            <pc:sldMk cId="0" sldId="323"/>
            <ac:spMk id="637" creationId="{00000000-0000-0000-0000-000000000000}"/>
          </ac:spMkLst>
        </pc:spChg>
        <pc:spChg chg="mod">
          <ac:chgData name="LAWSON, Catherine" userId="61639cc2-6d54-462a-b4b0-89c4cc7abcaa" providerId="ADAL" clId="{EC157BA9-315F-4E6D-8642-2419DCF32BD4}" dt="2020-07-06T22:17:26.190" v="510" actId="13244"/>
          <ac:spMkLst>
            <pc:docMk/>
            <pc:sldMk cId="0" sldId="323"/>
            <ac:spMk id="638" creationId="{00000000-0000-0000-0000-000000000000}"/>
          </ac:spMkLst>
        </pc:spChg>
        <pc:spChg chg="mod">
          <ac:chgData name="LAWSON, Catherine" userId="61639cc2-6d54-462a-b4b0-89c4cc7abcaa" providerId="ADAL" clId="{EC157BA9-315F-4E6D-8642-2419DCF32BD4}" dt="2020-07-06T21:44:25.901" v="220" actId="207"/>
          <ac:spMkLst>
            <pc:docMk/>
            <pc:sldMk cId="0" sldId="323"/>
            <ac:spMk id="639" creationId="{00000000-0000-0000-0000-000000000000}"/>
          </ac:spMkLst>
        </pc:spChg>
      </pc:sldChg>
      <pc:sldChg chg="addSp delSp modSp mod">
        <pc:chgData name="LAWSON, Catherine" userId="61639cc2-6d54-462a-b4b0-89c4cc7abcaa" providerId="ADAL" clId="{EC157BA9-315F-4E6D-8642-2419DCF32BD4}" dt="2020-07-06T21:44:15.128" v="219" actId="207"/>
        <pc:sldMkLst>
          <pc:docMk/>
          <pc:sldMk cId="0" sldId="324"/>
        </pc:sldMkLst>
        <pc:spChg chg="add del mod">
          <ac:chgData name="LAWSON, Catherine" userId="61639cc2-6d54-462a-b4b0-89c4cc7abcaa" providerId="ADAL" clId="{EC157BA9-315F-4E6D-8642-2419DCF32BD4}" dt="2020-07-06T21:44:01.451" v="216" actId="478"/>
          <ac:spMkLst>
            <pc:docMk/>
            <pc:sldMk cId="0" sldId="324"/>
            <ac:spMk id="3" creationId="{4DCCEEA5-3DE7-4D4F-90AF-67F7576A6E13}"/>
          </ac:spMkLst>
        </pc:spChg>
        <pc:spChg chg="add mod">
          <ac:chgData name="LAWSON, Catherine" userId="61639cc2-6d54-462a-b4b0-89c4cc7abcaa" providerId="ADAL" clId="{EC157BA9-315F-4E6D-8642-2419DCF32BD4}" dt="2020-07-06T21:44:02.517" v="217"/>
          <ac:spMkLst>
            <pc:docMk/>
            <pc:sldMk cId="0" sldId="324"/>
            <ac:spMk id="9" creationId="{9721D288-73CD-4599-9B81-A677277232BC}"/>
          </ac:spMkLst>
        </pc:spChg>
        <pc:spChg chg="mod">
          <ac:chgData name="LAWSON, Catherine" userId="61639cc2-6d54-462a-b4b0-89c4cc7abcaa" providerId="ADAL" clId="{EC157BA9-315F-4E6D-8642-2419DCF32BD4}" dt="2020-07-06T21:44:15.128" v="219" actId="207"/>
          <ac:spMkLst>
            <pc:docMk/>
            <pc:sldMk cId="0" sldId="324"/>
            <ac:spMk id="645" creationId="{00000000-0000-0000-0000-000000000000}"/>
          </ac:spMkLst>
        </pc:spChg>
        <pc:spChg chg="mod">
          <ac:chgData name="LAWSON, Catherine" userId="61639cc2-6d54-462a-b4b0-89c4cc7abcaa" providerId="ADAL" clId="{EC157BA9-315F-4E6D-8642-2419DCF32BD4}" dt="2020-07-06T21:44:09.504" v="218" actId="207"/>
          <ac:spMkLst>
            <pc:docMk/>
            <pc:sldMk cId="0" sldId="324"/>
            <ac:spMk id="646" creationId="{00000000-0000-0000-0000-000000000000}"/>
          </ac:spMkLst>
        </pc:spChg>
        <pc:spChg chg="del">
          <ac:chgData name="LAWSON, Catherine" userId="61639cc2-6d54-462a-b4b0-89c4cc7abcaa" providerId="ADAL" clId="{EC157BA9-315F-4E6D-8642-2419DCF32BD4}" dt="2020-07-06T21:43:57.870" v="215" actId="478"/>
          <ac:spMkLst>
            <pc:docMk/>
            <pc:sldMk cId="0" sldId="324"/>
            <ac:spMk id="648" creationId="{00000000-0000-0000-0000-000000000000}"/>
          </ac:spMkLst>
        </pc:spChg>
      </pc:sldChg>
      <pc:sldChg chg="addSp delSp modSp mod">
        <pc:chgData name="LAWSON, Catherine" userId="61639cc2-6d54-462a-b4b0-89c4cc7abcaa" providerId="ADAL" clId="{EC157BA9-315F-4E6D-8642-2419DCF32BD4}" dt="2020-07-06T21:43:49.227" v="214" actId="207"/>
        <pc:sldMkLst>
          <pc:docMk/>
          <pc:sldMk cId="0" sldId="325"/>
        </pc:sldMkLst>
        <pc:spChg chg="add del mod">
          <ac:chgData name="LAWSON, Catherine" userId="61639cc2-6d54-462a-b4b0-89c4cc7abcaa" providerId="ADAL" clId="{EC157BA9-315F-4E6D-8642-2419DCF32BD4}" dt="2020-07-06T21:43:16.900" v="209" actId="478"/>
          <ac:spMkLst>
            <pc:docMk/>
            <pc:sldMk cId="0" sldId="325"/>
            <ac:spMk id="3" creationId="{A1641626-C4B7-4531-8586-0A8D92CCD144}"/>
          </ac:spMkLst>
        </pc:spChg>
        <pc:spChg chg="add mod">
          <ac:chgData name="LAWSON, Catherine" userId="61639cc2-6d54-462a-b4b0-89c4cc7abcaa" providerId="ADAL" clId="{EC157BA9-315F-4E6D-8642-2419DCF32BD4}" dt="2020-07-06T21:43:33.464" v="212"/>
          <ac:spMkLst>
            <pc:docMk/>
            <pc:sldMk cId="0" sldId="325"/>
            <ac:spMk id="10" creationId="{235D8881-7B1F-445D-AD9D-6DD124A354D1}"/>
          </ac:spMkLst>
        </pc:spChg>
        <pc:spChg chg="mod">
          <ac:chgData name="LAWSON, Catherine" userId="61639cc2-6d54-462a-b4b0-89c4cc7abcaa" providerId="ADAL" clId="{EC157BA9-315F-4E6D-8642-2419DCF32BD4}" dt="2020-07-06T21:43:49.227" v="214" actId="207"/>
          <ac:spMkLst>
            <pc:docMk/>
            <pc:sldMk cId="0" sldId="325"/>
            <ac:spMk id="654" creationId="{00000000-0000-0000-0000-000000000000}"/>
          </ac:spMkLst>
        </pc:spChg>
        <pc:spChg chg="mod">
          <ac:chgData name="LAWSON, Catherine" userId="61639cc2-6d54-462a-b4b0-89c4cc7abcaa" providerId="ADAL" clId="{EC157BA9-315F-4E6D-8642-2419DCF32BD4}" dt="2020-07-06T21:43:44.216" v="213" actId="207"/>
          <ac:spMkLst>
            <pc:docMk/>
            <pc:sldMk cId="0" sldId="325"/>
            <ac:spMk id="655" creationId="{00000000-0000-0000-0000-000000000000}"/>
          </ac:spMkLst>
        </pc:spChg>
        <pc:spChg chg="del">
          <ac:chgData name="LAWSON, Catherine" userId="61639cc2-6d54-462a-b4b0-89c4cc7abcaa" providerId="ADAL" clId="{EC157BA9-315F-4E6D-8642-2419DCF32BD4}" dt="2020-07-06T21:43:13.524" v="208" actId="478"/>
          <ac:spMkLst>
            <pc:docMk/>
            <pc:sldMk cId="0" sldId="325"/>
            <ac:spMk id="657" creationId="{00000000-0000-0000-0000-000000000000}"/>
          </ac:spMkLst>
        </pc:spChg>
        <pc:graphicFrameChg chg="add del">
          <ac:chgData name="LAWSON, Catherine" userId="61639cc2-6d54-462a-b4b0-89c4cc7abcaa" providerId="ADAL" clId="{EC157BA9-315F-4E6D-8642-2419DCF32BD4}" dt="2020-07-06T21:43:25.940" v="211" actId="478"/>
          <ac:graphicFrameMkLst>
            <pc:docMk/>
            <pc:sldMk cId="0" sldId="325"/>
            <ac:graphicFrameMk id="4" creationId="{41AD4B78-3967-4A42-ABDC-2B3142B0BF63}"/>
          </ac:graphicFrameMkLst>
        </pc:graphicFrameChg>
      </pc:sldChg>
      <pc:sldChg chg="modSp mod">
        <pc:chgData name="LAWSON, Catherine" userId="61639cc2-6d54-462a-b4b0-89c4cc7abcaa" providerId="ADAL" clId="{EC157BA9-315F-4E6D-8642-2419DCF32BD4}" dt="2020-07-06T22:17:29.060" v="511" actId="13244"/>
        <pc:sldMkLst>
          <pc:docMk/>
          <pc:sldMk cId="0" sldId="326"/>
        </pc:sldMkLst>
        <pc:spChg chg="mod">
          <ac:chgData name="LAWSON, Catherine" userId="61639cc2-6d54-462a-b4b0-89c4cc7abcaa" providerId="ADAL" clId="{EC157BA9-315F-4E6D-8642-2419DCF32BD4}" dt="2020-07-06T21:42:40.731" v="196" actId="207"/>
          <ac:spMkLst>
            <pc:docMk/>
            <pc:sldMk cId="0" sldId="326"/>
            <ac:spMk id="663" creationId="{00000000-0000-0000-0000-000000000000}"/>
          </ac:spMkLst>
        </pc:spChg>
        <pc:spChg chg="mod">
          <ac:chgData name="LAWSON, Catherine" userId="61639cc2-6d54-462a-b4b0-89c4cc7abcaa" providerId="ADAL" clId="{EC157BA9-315F-4E6D-8642-2419DCF32BD4}" dt="2020-07-06T21:42:32.948" v="195" actId="207"/>
          <ac:spMkLst>
            <pc:docMk/>
            <pc:sldMk cId="0" sldId="326"/>
            <ac:spMk id="664" creationId="{00000000-0000-0000-0000-000000000000}"/>
          </ac:spMkLst>
        </pc:spChg>
        <pc:spChg chg="mod">
          <ac:chgData name="LAWSON, Catherine" userId="61639cc2-6d54-462a-b4b0-89c4cc7abcaa" providerId="ADAL" clId="{EC157BA9-315F-4E6D-8642-2419DCF32BD4}" dt="2020-07-06T22:17:29.060" v="511" actId="13244"/>
          <ac:spMkLst>
            <pc:docMk/>
            <pc:sldMk cId="0" sldId="326"/>
            <ac:spMk id="665" creationId="{00000000-0000-0000-0000-000000000000}"/>
          </ac:spMkLst>
        </pc:spChg>
        <pc:spChg chg="mod">
          <ac:chgData name="LAWSON, Catherine" userId="61639cc2-6d54-462a-b4b0-89c4cc7abcaa" providerId="ADAL" clId="{EC157BA9-315F-4E6D-8642-2419DCF32BD4}" dt="2020-07-06T21:43:00.388" v="207" actId="1035"/>
          <ac:spMkLst>
            <pc:docMk/>
            <pc:sldMk cId="0" sldId="326"/>
            <ac:spMk id="666" creationId="{00000000-0000-0000-0000-000000000000}"/>
          </ac:spMkLst>
        </pc:spChg>
      </pc:sldChg>
      <pc:sldChg chg="del">
        <pc:chgData name="LAWSON, Catherine" userId="61639cc2-6d54-462a-b4b0-89c4cc7abcaa" providerId="ADAL" clId="{EC157BA9-315F-4E6D-8642-2419DCF32BD4}" dt="2020-07-06T21:17:44.051" v="8" actId="47"/>
        <pc:sldMkLst>
          <pc:docMk/>
          <pc:sldMk cId="0" sldId="327"/>
        </pc:sldMkLst>
      </pc:sldChg>
      <pc:sldChg chg="modSp mod">
        <pc:chgData name="LAWSON, Catherine" userId="61639cc2-6d54-462a-b4b0-89c4cc7abcaa" providerId="ADAL" clId="{EC157BA9-315F-4E6D-8642-2419DCF32BD4}" dt="2020-07-06T22:17:32.678" v="512" actId="13244"/>
        <pc:sldMkLst>
          <pc:docMk/>
          <pc:sldMk cId="0" sldId="328"/>
        </pc:sldMkLst>
        <pc:spChg chg="mod">
          <ac:chgData name="LAWSON, Catherine" userId="61639cc2-6d54-462a-b4b0-89c4cc7abcaa" providerId="ADAL" clId="{EC157BA9-315F-4E6D-8642-2419DCF32BD4}" dt="2020-07-06T21:41:36.448" v="189" actId="207"/>
          <ac:spMkLst>
            <pc:docMk/>
            <pc:sldMk cId="0" sldId="328"/>
            <ac:spMk id="679" creationId="{00000000-0000-0000-0000-000000000000}"/>
          </ac:spMkLst>
        </pc:spChg>
        <pc:spChg chg="mod">
          <ac:chgData name="LAWSON, Catherine" userId="61639cc2-6d54-462a-b4b0-89c4cc7abcaa" providerId="ADAL" clId="{EC157BA9-315F-4E6D-8642-2419DCF32BD4}" dt="2020-07-06T21:41:30.101" v="188" actId="12"/>
          <ac:spMkLst>
            <pc:docMk/>
            <pc:sldMk cId="0" sldId="328"/>
            <ac:spMk id="680" creationId="{00000000-0000-0000-0000-000000000000}"/>
          </ac:spMkLst>
        </pc:spChg>
        <pc:spChg chg="mod">
          <ac:chgData name="LAWSON, Catherine" userId="61639cc2-6d54-462a-b4b0-89c4cc7abcaa" providerId="ADAL" clId="{EC157BA9-315F-4E6D-8642-2419DCF32BD4}" dt="2020-07-06T22:17:32.678" v="512" actId="13244"/>
          <ac:spMkLst>
            <pc:docMk/>
            <pc:sldMk cId="0" sldId="328"/>
            <ac:spMk id="681" creationId="{00000000-0000-0000-0000-000000000000}"/>
          </ac:spMkLst>
        </pc:spChg>
        <pc:spChg chg="mod">
          <ac:chgData name="LAWSON, Catherine" userId="61639cc2-6d54-462a-b4b0-89c4cc7abcaa" providerId="ADAL" clId="{EC157BA9-315F-4E6D-8642-2419DCF32BD4}" dt="2020-07-06T21:41:14.883" v="186" actId="207"/>
          <ac:spMkLst>
            <pc:docMk/>
            <pc:sldMk cId="0" sldId="328"/>
            <ac:spMk id="682" creationId="{00000000-0000-0000-0000-000000000000}"/>
          </ac:spMkLst>
        </pc:spChg>
      </pc:sldChg>
      <pc:sldChg chg="modSp mod">
        <pc:chgData name="LAWSON, Catherine" userId="61639cc2-6d54-462a-b4b0-89c4cc7abcaa" providerId="ADAL" clId="{EC157BA9-315F-4E6D-8642-2419DCF32BD4}" dt="2020-07-06T22:29:42.023" v="560" actId="20577"/>
        <pc:sldMkLst>
          <pc:docMk/>
          <pc:sldMk cId="0" sldId="329"/>
        </pc:sldMkLst>
        <pc:spChg chg="mod">
          <ac:chgData name="LAWSON, Catherine" userId="61639cc2-6d54-462a-b4b0-89c4cc7abcaa" providerId="ADAL" clId="{EC157BA9-315F-4E6D-8642-2419DCF32BD4}" dt="2020-07-06T21:41:01.039" v="185" actId="207"/>
          <ac:spMkLst>
            <pc:docMk/>
            <pc:sldMk cId="0" sldId="329"/>
            <ac:spMk id="688" creationId="{00000000-0000-0000-0000-000000000000}"/>
          </ac:spMkLst>
        </pc:spChg>
        <pc:spChg chg="mod">
          <ac:chgData name="LAWSON, Catherine" userId="61639cc2-6d54-462a-b4b0-89c4cc7abcaa" providerId="ADAL" clId="{EC157BA9-315F-4E6D-8642-2419DCF32BD4}" dt="2020-07-06T22:29:42.023" v="560" actId="20577"/>
          <ac:spMkLst>
            <pc:docMk/>
            <pc:sldMk cId="0" sldId="329"/>
            <ac:spMk id="689" creationId="{00000000-0000-0000-0000-000000000000}"/>
          </ac:spMkLst>
        </pc:spChg>
        <pc:spChg chg="mod">
          <ac:chgData name="LAWSON, Catherine" userId="61639cc2-6d54-462a-b4b0-89c4cc7abcaa" providerId="ADAL" clId="{EC157BA9-315F-4E6D-8642-2419DCF32BD4}" dt="2020-07-06T22:17:38.489" v="513" actId="13244"/>
          <ac:spMkLst>
            <pc:docMk/>
            <pc:sldMk cId="0" sldId="329"/>
            <ac:spMk id="690" creationId="{00000000-0000-0000-0000-000000000000}"/>
          </ac:spMkLst>
        </pc:spChg>
        <pc:spChg chg="mod">
          <ac:chgData name="LAWSON, Catherine" userId="61639cc2-6d54-462a-b4b0-89c4cc7abcaa" providerId="ADAL" clId="{EC157BA9-315F-4E6D-8642-2419DCF32BD4}" dt="2020-07-06T21:40:42.224" v="183" actId="207"/>
          <ac:spMkLst>
            <pc:docMk/>
            <pc:sldMk cId="0" sldId="329"/>
            <ac:spMk id="691" creationId="{00000000-0000-0000-0000-000000000000}"/>
          </ac:spMkLst>
        </pc:spChg>
      </pc:sldChg>
      <pc:sldChg chg="modSp mod">
        <pc:chgData name="LAWSON, Catherine" userId="61639cc2-6d54-462a-b4b0-89c4cc7abcaa" providerId="ADAL" clId="{EC157BA9-315F-4E6D-8642-2419DCF32BD4}" dt="2020-07-06T21:40:33.193" v="182" actId="208"/>
        <pc:sldMkLst>
          <pc:docMk/>
          <pc:sldMk cId="0" sldId="330"/>
        </pc:sldMkLst>
        <pc:spChg chg="mod">
          <ac:chgData name="LAWSON, Catherine" userId="61639cc2-6d54-462a-b4b0-89c4cc7abcaa" providerId="ADAL" clId="{EC157BA9-315F-4E6D-8642-2419DCF32BD4}" dt="2020-07-06T21:40:33.193" v="182" actId="208"/>
          <ac:spMkLst>
            <pc:docMk/>
            <pc:sldMk cId="0" sldId="330"/>
            <ac:spMk id="697" creationId="{00000000-0000-0000-0000-000000000000}"/>
          </ac:spMkLst>
        </pc:spChg>
      </pc:sldChg>
      <pc:sldChg chg="modSp mod">
        <pc:chgData name="LAWSON, Catherine" userId="61639cc2-6d54-462a-b4b0-89c4cc7abcaa" providerId="ADAL" clId="{EC157BA9-315F-4E6D-8642-2419DCF32BD4}" dt="2020-07-06T22:17:41.870" v="514" actId="13244"/>
        <pc:sldMkLst>
          <pc:docMk/>
          <pc:sldMk cId="0" sldId="331"/>
        </pc:sldMkLst>
        <pc:spChg chg="mod">
          <ac:chgData name="LAWSON, Catherine" userId="61639cc2-6d54-462a-b4b0-89c4cc7abcaa" providerId="ADAL" clId="{EC157BA9-315F-4E6D-8642-2419DCF32BD4}" dt="2020-07-06T21:40:17.497" v="180" actId="207"/>
          <ac:spMkLst>
            <pc:docMk/>
            <pc:sldMk cId="0" sldId="331"/>
            <ac:spMk id="703" creationId="{00000000-0000-0000-0000-000000000000}"/>
          </ac:spMkLst>
        </pc:spChg>
        <pc:spChg chg="mod">
          <ac:chgData name="LAWSON, Catherine" userId="61639cc2-6d54-462a-b4b0-89c4cc7abcaa" providerId="ADAL" clId="{EC157BA9-315F-4E6D-8642-2419DCF32BD4}" dt="2020-07-06T21:40:10.998" v="179" actId="12"/>
          <ac:spMkLst>
            <pc:docMk/>
            <pc:sldMk cId="0" sldId="331"/>
            <ac:spMk id="704" creationId="{00000000-0000-0000-0000-000000000000}"/>
          </ac:spMkLst>
        </pc:spChg>
        <pc:spChg chg="mod">
          <ac:chgData name="LAWSON, Catherine" userId="61639cc2-6d54-462a-b4b0-89c4cc7abcaa" providerId="ADAL" clId="{EC157BA9-315F-4E6D-8642-2419DCF32BD4}" dt="2020-07-06T22:17:41.870" v="514" actId="13244"/>
          <ac:spMkLst>
            <pc:docMk/>
            <pc:sldMk cId="0" sldId="331"/>
            <ac:spMk id="705" creationId="{00000000-0000-0000-0000-000000000000}"/>
          </ac:spMkLst>
        </pc:spChg>
        <pc:spChg chg="mod">
          <ac:chgData name="LAWSON, Catherine" userId="61639cc2-6d54-462a-b4b0-89c4cc7abcaa" providerId="ADAL" clId="{EC157BA9-315F-4E6D-8642-2419DCF32BD4}" dt="2020-07-06T21:39:55.112" v="177" actId="207"/>
          <ac:spMkLst>
            <pc:docMk/>
            <pc:sldMk cId="0" sldId="331"/>
            <ac:spMk id="706" creationId="{00000000-0000-0000-0000-000000000000}"/>
          </ac:spMkLst>
        </pc:spChg>
      </pc:sldChg>
      <pc:sldChg chg="modSp">
        <pc:chgData name="LAWSON, Catherine" userId="61639cc2-6d54-462a-b4b0-89c4cc7abcaa" providerId="ADAL" clId="{EC157BA9-315F-4E6D-8642-2419DCF32BD4}" dt="2020-07-06T22:17:44.643" v="515" actId="13244"/>
        <pc:sldMkLst>
          <pc:docMk/>
          <pc:sldMk cId="0" sldId="332"/>
        </pc:sldMkLst>
        <pc:spChg chg="mod">
          <ac:chgData name="LAWSON, Catherine" userId="61639cc2-6d54-462a-b4b0-89c4cc7abcaa" providerId="ADAL" clId="{EC157BA9-315F-4E6D-8642-2419DCF32BD4}" dt="2020-07-06T21:39:35.228" v="174" actId="207"/>
          <ac:spMkLst>
            <pc:docMk/>
            <pc:sldMk cId="0" sldId="332"/>
            <ac:spMk id="712" creationId="{00000000-0000-0000-0000-000000000000}"/>
          </ac:spMkLst>
        </pc:spChg>
        <pc:spChg chg="mod">
          <ac:chgData name="LAWSON, Catherine" userId="61639cc2-6d54-462a-b4b0-89c4cc7abcaa" providerId="ADAL" clId="{EC157BA9-315F-4E6D-8642-2419DCF32BD4}" dt="2020-07-06T21:39:45.303" v="176" actId="207"/>
          <ac:spMkLst>
            <pc:docMk/>
            <pc:sldMk cId="0" sldId="332"/>
            <ac:spMk id="713" creationId="{00000000-0000-0000-0000-000000000000}"/>
          </ac:spMkLst>
        </pc:spChg>
        <pc:spChg chg="mod">
          <ac:chgData name="LAWSON, Catherine" userId="61639cc2-6d54-462a-b4b0-89c4cc7abcaa" providerId="ADAL" clId="{EC157BA9-315F-4E6D-8642-2419DCF32BD4}" dt="2020-07-06T22:17:44.643" v="515" actId="13244"/>
          <ac:spMkLst>
            <pc:docMk/>
            <pc:sldMk cId="0" sldId="332"/>
            <ac:spMk id="714" creationId="{00000000-0000-0000-0000-000000000000}"/>
          </ac:spMkLst>
        </pc:spChg>
        <pc:spChg chg="mod">
          <ac:chgData name="LAWSON, Catherine" userId="61639cc2-6d54-462a-b4b0-89c4cc7abcaa" providerId="ADAL" clId="{EC157BA9-315F-4E6D-8642-2419DCF32BD4}" dt="2020-07-06T21:39:30.511" v="173" actId="207"/>
          <ac:spMkLst>
            <pc:docMk/>
            <pc:sldMk cId="0" sldId="332"/>
            <ac:spMk id="715" creationId="{00000000-0000-0000-0000-000000000000}"/>
          </ac:spMkLst>
        </pc:spChg>
      </pc:sldChg>
      <pc:sldChg chg="del">
        <pc:chgData name="LAWSON, Catherine" userId="61639cc2-6d54-462a-b4b0-89c4cc7abcaa" providerId="ADAL" clId="{EC157BA9-315F-4E6D-8642-2419DCF32BD4}" dt="2020-07-06T21:17:48.882" v="9" actId="47"/>
        <pc:sldMkLst>
          <pc:docMk/>
          <pc:sldMk cId="0" sldId="333"/>
        </pc:sldMkLst>
      </pc:sldChg>
      <pc:sldChg chg="modSp">
        <pc:chgData name="LAWSON, Catherine" userId="61639cc2-6d54-462a-b4b0-89c4cc7abcaa" providerId="ADAL" clId="{EC157BA9-315F-4E6D-8642-2419DCF32BD4}" dt="2020-07-06T22:17:49.695" v="516" actId="13244"/>
        <pc:sldMkLst>
          <pc:docMk/>
          <pc:sldMk cId="0" sldId="334"/>
        </pc:sldMkLst>
        <pc:spChg chg="mod">
          <ac:chgData name="LAWSON, Catherine" userId="61639cc2-6d54-462a-b4b0-89c4cc7abcaa" providerId="ADAL" clId="{EC157BA9-315F-4E6D-8642-2419DCF32BD4}" dt="2020-07-06T21:38:52.909" v="170" actId="207"/>
          <ac:spMkLst>
            <pc:docMk/>
            <pc:sldMk cId="0" sldId="334"/>
            <ac:spMk id="728" creationId="{00000000-0000-0000-0000-000000000000}"/>
          </ac:spMkLst>
        </pc:spChg>
        <pc:spChg chg="mod">
          <ac:chgData name="LAWSON, Catherine" userId="61639cc2-6d54-462a-b4b0-89c4cc7abcaa" providerId="ADAL" clId="{EC157BA9-315F-4E6D-8642-2419DCF32BD4}" dt="2020-07-06T21:38:59.387" v="171" actId="207"/>
          <ac:spMkLst>
            <pc:docMk/>
            <pc:sldMk cId="0" sldId="334"/>
            <ac:spMk id="729" creationId="{00000000-0000-0000-0000-000000000000}"/>
          </ac:spMkLst>
        </pc:spChg>
        <pc:spChg chg="mod">
          <ac:chgData name="LAWSON, Catherine" userId="61639cc2-6d54-462a-b4b0-89c4cc7abcaa" providerId="ADAL" clId="{EC157BA9-315F-4E6D-8642-2419DCF32BD4}" dt="2020-07-06T22:17:49.695" v="516" actId="13244"/>
          <ac:spMkLst>
            <pc:docMk/>
            <pc:sldMk cId="0" sldId="334"/>
            <ac:spMk id="730" creationId="{00000000-0000-0000-0000-000000000000}"/>
          </ac:spMkLst>
        </pc:spChg>
        <pc:spChg chg="mod">
          <ac:chgData name="LAWSON, Catherine" userId="61639cc2-6d54-462a-b4b0-89c4cc7abcaa" providerId="ADAL" clId="{EC157BA9-315F-4E6D-8642-2419DCF32BD4}" dt="2020-07-06T21:38:43.323" v="169" actId="207"/>
          <ac:spMkLst>
            <pc:docMk/>
            <pc:sldMk cId="0" sldId="334"/>
            <ac:spMk id="731" creationId="{00000000-0000-0000-0000-000000000000}"/>
          </ac:spMkLst>
        </pc:spChg>
      </pc:sldChg>
      <pc:sldChg chg="del">
        <pc:chgData name="LAWSON, Catherine" userId="61639cc2-6d54-462a-b4b0-89c4cc7abcaa" providerId="ADAL" clId="{EC157BA9-315F-4E6D-8642-2419DCF32BD4}" dt="2020-07-06T21:17:55.844" v="10" actId="47"/>
        <pc:sldMkLst>
          <pc:docMk/>
          <pc:sldMk cId="0" sldId="335"/>
        </pc:sldMkLst>
      </pc:sldChg>
      <pc:sldChg chg="modSp">
        <pc:chgData name="LAWSON, Catherine" userId="61639cc2-6d54-462a-b4b0-89c4cc7abcaa" providerId="ADAL" clId="{EC157BA9-315F-4E6D-8642-2419DCF32BD4}" dt="2020-07-06T22:17:52.210" v="517" actId="13244"/>
        <pc:sldMkLst>
          <pc:docMk/>
          <pc:sldMk cId="0" sldId="336"/>
        </pc:sldMkLst>
        <pc:spChg chg="mod">
          <ac:chgData name="LAWSON, Catherine" userId="61639cc2-6d54-462a-b4b0-89c4cc7abcaa" providerId="ADAL" clId="{EC157BA9-315F-4E6D-8642-2419DCF32BD4}" dt="2020-07-06T21:38:05.968" v="167" actId="207"/>
          <ac:spMkLst>
            <pc:docMk/>
            <pc:sldMk cId="0" sldId="336"/>
            <ac:spMk id="744" creationId="{00000000-0000-0000-0000-000000000000}"/>
          </ac:spMkLst>
        </pc:spChg>
        <pc:spChg chg="mod">
          <ac:chgData name="LAWSON, Catherine" userId="61639cc2-6d54-462a-b4b0-89c4cc7abcaa" providerId="ADAL" clId="{EC157BA9-315F-4E6D-8642-2419DCF32BD4}" dt="2020-07-06T21:38:00.005" v="166" actId="207"/>
          <ac:spMkLst>
            <pc:docMk/>
            <pc:sldMk cId="0" sldId="336"/>
            <ac:spMk id="745" creationId="{00000000-0000-0000-0000-000000000000}"/>
          </ac:spMkLst>
        </pc:spChg>
        <pc:spChg chg="mod">
          <ac:chgData name="LAWSON, Catherine" userId="61639cc2-6d54-462a-b4b0-89c4cc7abcaa" providerId="ADAL" clId="{EC157BA9-315F-4E6D-8642-2419DCF32BD4}" dt="2020-07-06T22:17:52.210" v="517" actId="13244"/>
          <ac:spMkLst>
            <pc:docMk/>
            <pc:sldMk cId="0" sldId="336"/>
            <ac:spMk id="746" creationId="{00000000-0000-0000-0000-000000000000}"/>
          </ac:spMkLst>
        </pc:spChg>
        <pc:spChg chg="mod">
          <ac:chgData name="LAWSON, Catherine" userId="61639cc2-6d54-462a-b4b0-89c4cc7abcaa" providerId="ADAL" clId="{EC157BA9-315F-4E6D-8642-2419DCF32BD4}" dt="2020-07-06T21:37:55.960" v="165" actId="207"/>
          <ac:spMkLst>
            <pc:docMk/>
            <pc:sldMk cId="0" sldId="336"/>
            <ac:spMk id="747" creationId="{00000000-0000-0000-0000-000000000000}"/>
          </ac:spMkLst>
        </pc:spChg>
      </pc:sldChg>
      <pc:sldChg chg="modSp mod">
        <pc:chgData name="LAWSON, Catherine" userId="61639cc2-6d54-462a-b4b0-89c4cc7abcaa" providerId="ADAL" clId="{EC157BA9-315F-4E6D-8642-2419DCF32BD4}" dt="2020-07-06T21:37:47.239" v="164" actId="208"/>
        <pc:sldMkLst>
          <pc:docMk/>
          <pc:sldMk cId="0" sldId="337"/>
        </pc:sldMkLst>
        <pc:spChg chg="mod">
          <ac:chgData name="LAWSON, Catherine" userId="61639cc2-6d54-462a-b4b0-89c4cc7abcaa" providerId="ADAL" clId="{EC157BA9-315F-4E6D-8642-2419DCF32BD4}" dt="2020-07-06T21:37:47.239" v="164" actId="208"/>
          <ac:spMkLst>
            <pc:docMk/>
            <pc:sldMk cId="0" sldId="337"/>
            <ac:spMk id="753" creationId="{00000000-0000-0000-0000-000000000000}"/>
          </ac:spMkLst>
        </pc:spChg>
      </pc:sldChg>
      <pc:sldChg chg="modSp mod">
        <pc:chgData name="LAWSON, Catherine" userId="61639cc2-6d54-462a-b4b0-89c4cc7abcaa" providerId="ADAL" clId="{EC157BA9-315F-4E6D-8642-2419DCF32BD4}" dt="2020-07-06T22:17:55.620" v="518" actId="13244"/>
        <pc:sldMkLst>
          <pc:docMk/>
          <pc:sldMk cId="0" sldId="338"/>
        </pc:sldMkLst>
        <pc:spChg chg="mod">
          <ac:chgData name="LAWSON, Catherine" userId="61639cc2-6d54-462a-b4b0-89c4cc7abcaa" providerId="ADAL" clId="{EC157BA9-315F-4E6D-8642-2419DCF32BD4}" dt="2020-07-06T21:37:34.492" v="162" actId="207"/>
          <ac:spMkLst>
            <pc:docMk/>
            <pc:sldMk cId="0" sldId="338"/>
            <ac:spMk id="759" creationId="{00000000-0000-0000-0000-000000000000}"/>
          </ac:spMkLst>
        </pc:spChg>
        <pc:spChg chg="mod">
          <ac:chgData name="LAWSON, Catherine" userId="61639cc2-6d54-462a-b4b0-89c4cc7abcaa" providerId="ADAL" clId="{EC157BA9-315F-4E6D-8642-2419DCF32BD4}" dt="2020-07-06T21:37:23.457" v="159" actId="207"/>
          <ac:spMkLst>
            <pc:docMk/>
            <pc:sldMk cId="0" sldId="338"/>
            <ac:spMk id="760" creationId="{00000000-0000-0000-0000-000000000000}"/>
          </ac:spMkLst>
        </pc:spChg>
        <pc:spChg chg="mod">
          <ac:chgData name="LAWSON, Catherine" userId="61639cc2-6d54-462a-b4b0-89c4cc7abcaa" providerId="ADAL" clId="{EC157BA9-315F-4E6D-8642-2419DCF32BD4}" dt="2020-07-06T22:17:55.620" v="518" actId="13244"/>
          <ac:spMkLst>
            <pc:docMk/>
            <pc:sldMk cId="0" sldId="338"/>
            <ac:spMk id="761" creationId="{00000000-0000-0000-0000-000000000000}"/>
          </ac:spMkLst>
        </pc:spChg>
        <pc:spChg chg="mod">
          <ac:chgData name="LAWSON, Catherine" userId="61639cc2-6d54-462a-b4b0-89c4cc7abcaa" providerId="ADAL" clId="{EC157BA9-315F-4E6D-8642-2419DCF32BD4}" dt="2020-07-06T21:37:27.315" v="160" actId="207"/>
          <ac:spMkLst>
            <pc:docMk/>
            <pc:sldMk cId="0" sldId="338"/>
            <ac:spMk id="762" creationId="{00000000-0000-0000-0000-000000000000}"/>
          </ac:spMkLst>
        </pc:spChg>
      </pc:sldChg>
      <pc:sldChg chg="modSp">
        <pc:chgData name="LAWSON, Catherine" userId="61639cc2-6d54-462a-b4b0-89c4cc7abcaa" providerId="ADAL" clId="{EC157BA9-315F-4E6D-8642-2419DCF32BD4}" dt="2020-07-06T22:17:58.514" v="519" actId="13244"/>
        <pc:sldMkLst>
          <pc:docMk/>
          <pc:sldMk cId="0" sldId="339"/>
        </pc:sldMkLst>
        <pc:spChg chg="mod">
          <ac:chgData name="LAWSON, Catherine" userId="61639cc2-6d54-462a-b4b0-89c4cc7abcaa" providerId="ADAL" clId="{EC157BA9-315F-4E6D-8642-2419DCF32BD4}" dt="2020-07-06T21:37:15.029" v="158" actId="207"/>
          <ac:spMkLst>
            <pc:docMk/>
            <pc:sldMk cId="0" sldId="339"/>
            <ac:spMk id="768" creationId="{00000000-0000-0000-0000-000000000000}"/>
          </ac:spMkLst>
        </pc:spChg>
        <pc:spChg chg="mod">
          <ac:chgData name="LAWSON, Catherine" userId="61639cc2-6d54-462a-b4b0-89c4cc7abcaa" providerId="ADAL" clId="{EC157BA9-315F-4E6D-8642-2419DCF32BD4}" dt="2020-07-06T21:37:03.599" v="156" actId="207"/>
          <ac:spMkLst>
            <pc:docMk/>
            <pc:sldMk cId="0" sldId="339"/>
            <ac:spMk id="769" creationId="{00000000-0000-0000-0000-000000000000}"/>
          </ac:spMkLst>
        </pc:spChg>
        <pc:spChg chg="mod">
          <ac:chgData name="LAWSON, Catherine" userId="61639cc2-6d54-462a-b4b0-89c4cc7abcaa" providerId="ADAL" clId="{EC157BA9-315F-4E6D-8642-2419DCF32BD4}" dt="2020-07-06T22:17:58.514" v="519" actId="13244"/>
          <ac:spMkLst>
            <pc:docMk/>
            <pc:sldMk cId="0" sldId="339"/>
            <ac:spMk id="770" creationId="{00000000-0000-0000-0000-000000000000}"/>
          </ac:spMkLst>
        </pc:spChg>
        <pc:spChg chg="mod">
          <ac:chgData name="LAWSON, Catherine" userId="61639cc2-6d54-462a-b4b0-89c4cc7abcaa" providerId="ADAL" clId="{EC157BA9-315F-4E6D-8642-2419DCF32BD4}" dt="2020-07-06T21:37:07.952" v="157" actId="207"/>
          <ac:spMkLst>
            <pc:docMk/>
            <pc:sldMk cId="0" sldId="339"/>
            <ac:spMk id="771" creationId="{00000000-0000-0000-0000-000000000000}"/>
          </ac:spMkLst>
        </pc:spChg>
      </pc:sldChg>
      <pc:sldChg chg="modSp mod">
        <pc:chgData name="LAWSON, Catherine" userId="61639cc2-6d54-462a-b4b0-89c4cc7abcaa" providerId="ADAL" clId="{EC157BA9-315F-4E6D-8642-2419DCF32BD4}" dt="2020-07-06T22:26:56.264" v="558" actId="20577"/>
        <pc:sldMkLst>
          <pc:docMk/>
          <pc:sldMk cId="0" sldId="340"/>
        </pc:sldMkLst>
        <pc:spChg chg="mod">
          <ac:chgData name="LAWSON, Catherine" userId="61639cc2-6d54-462a-b4b0-89c4cc7abcaa" providerId="ADAL" clId="{EC157BA9-315F-4E6D-8642-2419DCF32BD4}" dt="2020-07-06T21:36:31.448" v="152" actId="207"/>
          <ac:spMkLst>
            <pc:docMk/>
            <pc:sldMk cId="0" sldId="340"/>
            <ac:spMk id="777" creationId="{00000000-0000-0000-0000-000000000000}"/>
          </ac:spMkLst>
        </pc:spChg>
        <pc:spChg chg="mod">
          <ac:chgData name="LAWSON, Catherine" userId="61639cc2-6d54-462a-b4b0-89c4cc7abcaa" providerId="ADAL" clId="{EC157BA9-315F-4E6D-8642-2419DCF32BD4}" dt="2020-07-06T22:26:56.264" v="558" actId="20577"/>
          <ac:spMkLst>
            <pc:docMk/>
            <pc:sldMk cId="0" sldId="340"/>
            <ac:spMk id="778" creationId="{00000000-0000-0000-0000-000000000000}"/>
          </ac:spMkLst>
        </pc:spChg>
        <pc:spChg chg="mod">
          <ac:chgData name="LAWSON, Catherine" userId="61639cc2-6d54-462a-b4b0-89c4cc7abcaa" providerId="ADAL" clId="{EC157BA9-315F-4E6D-8642-2419DCF32BD4}" dt="2020-07-06T22:18:01.085" v="520" actId="13244"/>
          <ac:spMkLst>
            <pc:docMk/>
            <pc:sldMk cId="0" sldId="340"/>
            <ac:spMk id="779" creationId="{00000000-0000-0000-0000-000000000000}"/>
          </ac:spMkLst>
        </pc:spChg>
        <pc:spChg chg="mod">
          <ac:chgData name="LAWSON, Catherine" userId="61639cc2-6d54-462a-b4b0-89c4cc7abcaa" providerId="ADAL" clId="{EC157BA9-315F-4E6D-8642-2419DCF32BD4}" dt="2020-07-06T21:36:36.282" v="153" actId="207"/>
          <ac:spMkLst>
            <pc:docMk/>
            <pc:sldMk cId="0" sldId="340"/>
            <ac:spMk id="780" creationId="{00000000-0000-0000-0000-000000000000}"/>
          </ac:spMkLst>
        </pc:spChg>
      </pc:sldChg>
      <pc:sldChg chg="modSp">
        <pc:chgData name="LAWSON, Catherine" userId="61639cc2-6d54-462a-b4b0-89c4cc7abcaa" providerId="ADAL" clId="{EC157BA9-315F-4E6D-8642-2419DCF32BD4}" dt="2020-07-06T22:18:03.969" v="521" actId="13244"/>
        <pc:sldMkLst>
          <pc:docMk/>
          <pc:sldMk cId="0" sldId="341"/>
        </pc:sldMkLst>
        <pc:spChg chg="mod">
          <ac:chgData name="LAWSON, Catherine" userId="61639cc2-6d54-462a-b4b0-89c4cc7abcaa" providerId="ADAL" clId="{EC157BA9-315F-4E6D-8642-2419DCF32BD4}" dt="2020-07-06T21:36:21.512" v="151" actId="207"/>
          <ac:spMkLst>
            <pc:docMk/>
            <pc:sldMk cId="0" sldId="341"/>
            <ac:spMk id="786" creationId="{00000000-0000-0000-0000-000000000000}"/>
          </ac:spMkLst>
        </pc:spChg>
        <pc:spChg chg="mod">
          <ac:chgData name="LAWSON, Catherine" userId="61639cc2-6d54-462a-b4b0-89c4cc7abcaa" providerId="ADAL" clId="{EC157BA9-315F-4E6D-8642-2419DCF32BD4}" dt="2020-07-06T21:36:15.624" v="150" actId="207"/>
          <ac:spMkLst>
            <pc:docMk/>
            <pc:sldMk cId="0" sldId="341"/>
            <ac:spMk id="787" creationId="{00000000-0000-0000-0000-000000000000}"/>
          </ac:spMkLst>
        </pc:spChg>
        <pc:spChg chg="mod">
          <ac:chgData name="LAWSON, Catherine" userId="61639cc2-6d54-462a-b4b0-89c4cc7abcaa" providerId="ADAL" clId="{EC157BA9-315F-4E6D-8642-2419DCF32BD4}" dt="2020-07-06T22:18:03.969" v="521" actId="13244"/>
          <ac:spMkLst>
            <pc:docMk/>
            <pc:sldMk cId="0" sldId="341"/>
            <ac:spMk id="788" creationId="{00000000-0000-0000-0000-000000000000}"/>
          </ac:spMkLst>
        </pc:spChg>
        <pc:spChg chg="mod">
          <ac:chgData name="LAWSON, Catherine" userId="61639cc2-6d54-462a-b4b0-89c4cc7abcaa" providerId="ADAL" clId="{EC157BA9-315F-4E6D-8642-2419DCF32BD4}" dt="2020-07-06T21:36:10.086" v="149" actId="207"/>
          <ac:spMkLst>
            <pc:docMk/>
            <pc:sldMk cId="0" sldId="341"/>
            <ac:spMk id="789" creationId="{00000000-0000-0000-0000-000000000000}"/>
          </ac:spMkLst>
        </pc:spChg>
      </pc:sldChg>
      <pc:sldChg chg="modSp mod">
        <pc:chgData name="LAWSON, Catherine" userId="61639cc2-6d54-462a-b4b0-89c4cc7abcaa" providerId="ADAL" clId="{EC157BA9-315F-4E6D-8642-2419DCF32BD4}" dt="2020-07-06T22:18:06.738" v="522" actId="13244"/>
        <pc:sldMkLst>
          <pc:docMk/>
          <pc:sldMk cId="0" sldId="342"/>
        </pc:sldMkLst>
        <pc:spChg chg="mod">
          <ac:chgData name="LAWSON, Catherine" userId="61639cc2-6d54-462a-b4b0-89c4cc7abcaa" providerId="ADAL" clId="{EC157BA9-315F-4E6D-8642-2419DCF32BD4}" dt="2020-07-06T22:04:32.059" v="405" actId="20577"/>
          <ac:spMkLst>
            <pc:docMk/>
            <pc:sldMk cId="0" sldId="342"/>
            <ac:spMk id="795" creationId="{00000000-0000-0000-0000-000000000000}"/>
          </ac:spMkLst>
        </pc:spChg>
        <pc:spChg chg="mod">
          <ac:chgData name="LAWSON, Catherine" userId="61639cc2-6d54-462a-b4b0-89c4cc7abcaa" providerId="ADAL" clId="{EC157BA9-315F-4E6D-8642-2419DCF32BD4}" dt="2020-07-06T21:35:39.986" v="147" actId="12"/>
          <ac:spMkLst>
            <pc:docMk/>
            <pc:sldMk cId="0" sldId="342"/>
            <ac:spMk id="796" creationId="{00000000-0000-0000-0000-000000000000}"/>
          </ac:spMkLst>
        </pc:spChg>
        <pc:spChg chg="mod">
          <ac:chgData name="LAWSON, Catherine" userId="61639cc2-6d54-462a-b4b0-89c4cc7abcaa" providerId="ADAL" clId="{EC157BA9-315F-4E6D-8642-2419DCF32BD4}" dt="2020-07-06T22:18:06.738" v="522" actId="13244"/>
          <ac:spMkLst>
            <pc:docMk/>
            <pc:sldMk cId="0" sldId="342"/>
            <ac:spMk id="797" creationId="{00000000-0000-0000-0000-000000000000}"/>
          </ac:spMkLst>
        </pc:spChg>
        <pc:spChg chg="mod">
          <ac:chgData name="LAWSON, Catherine" userId="61639cc2-6d54-462a-b4b0-89c4cc7abcaa" providerId="ADAL" clId="{EC157BA9-315F-4E6D-8642-2419DCF32BD4}" dt="2020-07-06T21:35:02.643" v="142" actId="207"/>
          <ac:spMkLst>
            <pc:docMk/>
            <pc:sldMk cId="0" sldId="342"/>
            <ac:spMk id="798" creationId="{00000000-0000-0000-0000-000000000000}"/>
          </ac:spMkLst>
        </pc:spChg>
      </pc:sldChg>
      <pc:sldChg chg="modSp mod">
        <pc:chgData name="LAWSON, Catherine" userId="61639cc2-6d54-462a-b4b0-89c4cc7abcaa" providerId="ADAL" clId="{EC157BA9-315F-4E6D-8642-2419DCF32BD4}" dt="2020-07-07T07:12:32.865" v="598" actId="13244"/>
        <pc:sldMkLst>
          <pc:docMk/>
          <pc:sldMk cId="0" sldId="343"/>
        </pc:sldMkLst>
        <pc:spChg chg="mod">
          <ac:chgData name="LAWSON, Catherine" userId="61639cc2-6d54-462a-b4b0-89c4cc7abcaa" providerId="ADAL" clId="{EC157BA9-315F-4E6D-8642-2419DCF32BD4}" dt="2020-07-06T22:04:42.334" v="415" actId="20577"/>
          <ac:spMkLst>
            <pc:docMk/>
            <pc:sldMk cId="0" sldId="343"/>
            <ac:spMk id="804" creationId="{00000000-0000-0000-0000-000000000000}"/>
          </ac:spMkLst>
        </pc:spChg>
        <pc:spChg chg="mod">
          <ac:chgData name="LAWSON, Catherine" userId="61639cc2-6d54-462a-b4b0-89c4cc7abcaa" providerId="ADAL" clId="{EC157BA9-315F-4E6D-8642-2419DCF32BD4}" dt="2020-07-06T22:19:54.242" v="537" actId="13244"/>
          <ac:spMkLst>
            <pc:docMk/>
            <pc:sldMk cId="0" sldId="343"/>
            <ac:spMk id="805" creationId="{00000000-0000-0000-0000-000000000000}"/>
          </ac:spMkLst>
        </pc:spChg>
        <pc:spChg chg="mod">
          <ac:chgData name="LAWSON, Catherine" userId="61639cc2-6d54-462a-b4b0-89c4cc7abcaa" providerId="ADAL" clId="{EC157BA9-315F-4E6D-8642-2419DCF32BD4}" dt="2020-07-07T07:12:20.182" v="596" actId="13244"/>
          <ac:spMkLst>
            <pc:docMk/>
            <pc:sldMk cId="0" sldId="343"/>
            <ac:spMk id="806" creationId="{00000000-0000-0000-0000-000000000000}"/>
          </ac:spMkLst>
        </pc:spChg>
        <pc:spChg chg="mod">
          <ac:chgData name="LAWSON, Catherine" userId="61639cc2-6d54-462a-b4b0-89c4cc7abcaa" providerId="ADAL" clId="{EC157BA9-315F-4E6D-8642-2419DCF32BD4}" dt="2020-07-07T07:12:32.865" v="598" actId="13244"/>
          <ac:spMkLst>
            <pc:docMk/>
            <pc:sldMk cId="0" sldId="343"/>
            <ac:spMk id="807" creationId="{00000000-0000-0000-0000-000000000000}"/>
          </ac:spMkLst>
        </pc:spChg>
        <pc:spChg chg="mod">
          <ac:chgData name="LAWSON, Catherine" userId="61639cc2-6d54-462a-b4b0-89c4cc7abcaa" providerId="ADAL" clId="{EC157BA9-315F-4E6D-8642-2419DCF32BD4}" dt="2020-07-07T07:12:28.221" v="597" actId="13244"/>
          <ac:spMkLst>
            <pc:docMk/>
            <pc:sldMk cId="0" sldId="343"/>
            <ac:spMk id="808" creationId="{00000000-0000-0000-0000-000000000000}"/>
          </ac:spMkLst>
        </pc:spChg>
      </pc:sldChg>
      <pc:sldChg chg="modSp mod">
        <pc:chgData name="LAWSON, Catherine" userId="61639cc2-6d54-462a-b4b0-89c4cc7abcaa" providerId="ADAL" clId="{EC157BA9-315F-4E6D-8642-2419DCF32BD4}" dt="2020-07-06T21:34:12.381" v="135" actId="208"/>
        <pc:sldMkLst>
          <pc:docMk/>
          <pc:sldMk cId="0" sldId="344"/>
        </pc:sldMkLst>
        <pc:spChg chg="mod">
          <ac:chgData name="LAWSON, Catherine" userId="61639cc2-6d54-462a-b4b0-89c4cc7abcaa" providerId="ADAL" clId="{EC157BA9-315F-4E6D-8642-2419DCF32BD4}" dt="2020-07-06T21:34:12.381" v="135" actId="208"/>
          <ac:spMkLst>
            <pc:docMk/>
            <pc:sldMk cId="0" sldId="344"/>
            <ac:spMk id="813" creationId="{00000000-0000-0000-0000-000000000000}"/>
          </ac:spMkLst>
        </pc:spChg>
      </pc:sldChg>
      <pc:sldChg chg="modSp mod">
        <pc:chgData name="LAWSON, Catherine" userId="61639cc2-6d54-462a-b4b0-89c4cc7abcaa" providerId="ADAL" clId="{EC157BA9-315F-4E6D-8642-2419DCF32BD4}" dt="2020-07-06T22:25:04.558" v="553" actId="20577"/>
        <pc:sldMkLst>
          <pc:docMk/>
          <pc:sldMk cId="0" sldId="345"/>
        </pc:sldMkLst>
        <pc:spChg chg="mod">
          <ac:chgData name="LAWSON, Catherine" userId="61639cc2-6d54-462a-b4b0-89c4cc7abcaa" providerId="ADAL" clId="{EC157BA9-315F-4E6D-8642-2419DCF32BD4}" dt="2020-07-06T21:33:46.003" v="130" actId="207"/>
          <ac:spMkLst>
            <pc:docMk/>
            <pc:sldMk cId="0" sldId="345"/>
            <ac:spMk id="819" creationId="{00000000-0000-0000-0000-000000000000}"/>
          </ac:spMkLst>
        </pc:spChg>
        <pc:spChg chg="mod">
          <ac:chgData name="LAWSON, Catherine" userId="61639cc2-6d54-462a-b4b0-89c4cc7abcaa" providerId="ADAL" clId="{EC157BA9-315F-4E6D-8642-2419DCF32BD4}" dt="2020-07-06T22:25:04.558" v="553" actId="20577"/>
          <ac:spMkLst>
            <pc:docMk/>
            <pc:sldMk cId="0" sldId="345"/>
            <ac:spMk id="820" creationId="{00000000-0000-0000-0000-000000000000}"/>
          </ac:spMkLst>
        </pc:spChg>
        <pc:spChg chg="mod">
          <ac:chgData name="LAWSON, Catherine" userId="61639cc2-6d54-462a-b4b0-89c4cc7abcaa" providerId="ADAL" clId="{EC157BA9-315F-4E6D-8642-2419DCF32BD4}" dt="2020-07-06T21:33:58.143" v="133" actId="208"/>
          <ac:spMkLst>
            <pc:docMk/>
            <pc:sldMk cId="0" sldId="345"/>
            <ac:spMk id="822" creationId="{00000000-0000-0000-0000-000000000000}"/>
          </ac:spMkLst>
        </pc:spChg>
      </pc:sldChg>
      <pc:sldChg chg="modSp mod">
        <pc:chgData name="LAWSON, Catherine" userId="61639cc2-6d54-462a-b4b0-89c4cc7abcaa" providerId="ADAL" clId="{EC157BA9-315F-4E6D-8642-2419DCF32BD4}" dt="2020-07-06T21:33:33.049" v="129" actId="208"/>
        <pc:sldMkLst>
          <pc:docMk/>
          <pc:sldMk cId="0" sldId="346"/>
        </pc:sldMkLst>
        <pc:spChg chg="mod">
          <ac:chgData name="LAWSON, Catherine" userId="61639cc2-6d54-462a-b4b0-89c4cc7abcaa" providerId="ADAL" clId="{EC157BA9-315F-4E6D-8642-2419DCF32BD4}" dt="2020-07-06T21:33:25.518" v="127" actId="207"/>
          <ac:spMkLst>
            <pc:docMk/>
            <pc:sldMk cId="0" sldId="346"/>
            <ac:spMk id="827" creationId="{00000000-0000-0000-0000-000000000000}"/>
          </ac:spMkLst>
        </pc:spChg>
        <pc:spChg chg="mod">
          <ac:chgData name="LAWSON, Catherine" userId="61639cc2-6d54-462a-b4b0-89c4cc7abcaa" providerId="ADAL" clId="{EC157BA9-315F-4E6D-8642-2419DCF32BD4}" dt="2020-07-06T21:33:33.049" v="129" actId="208"/>
          <ac:spMkLst>
            <pc:docMk/>
            <pc:sldMk cId="0" sldId="346"/>
            <ac:spMk id="829" creationId="{00000000-0000-0000-0000-000000000000}"/>
          </ac:spMkLst>
        </pc:spChg>
      </pc:sldChg>
      <pc:sldChg chg="modSp mod">
        <pc:chgData name="LAWSON, Catherine" userId="61639cc2-6d54-462a-b4b0-89c4cc7abcaa" providerId="ADAL" clId="{EC157BA9-315F-4E6D-8642-2419DCF32BD4}" dt="2020-07-06T21:33:12.793" v="126" actId="208"/>
        <pc:sldMkLst>
          <pc:docMk/>
          <pc:sldMk cId="0" sldId="347"/>
        </pc:sldMkLst>
        <pc:spChg chg="mod">
          <ac:chgData name="LAWSON, Catherine" userId="61639cc2-6d54-462a-b4b0-89c4cc7abcaa" providerId="ADAL" clId="{EC157BA9-315F-4E6D-8642-2419DCF32BD4}" dt="2020-07-06T21:33:07.116" v="124" actId="207"/>
          <ac:spMkLst>
            <pc:docMk/>
            <pc:sldMk cId="0" sldId="347"/>
            <ac:spMk id="835" creationId="{00000000-0000-0000-0000-000000000000}"/>
          </ac:spMkLst>
        </pc:spChg>
        <pc:spChg chg="mod">
          <ac:chgData name="LAWSON, Catherine" userId="61639cc2-6d54-462a-b4b0-89c4cc7abcaa" providerId="ADAL" clId="{EC157BA9-315F-4E6D-8642-2419DCF32BD4}" dt="2020-07-06T21:33:12.793" v="126" actId="208"/>
          <ac:spMkLst>
            <pc:docMk/>
            <pc:sldMk cId="0" sldId="347"/>
            <ac:spMk id="837" creationId="{00000000-0000-0000-0000-000000000000}"/>
          </ac:spMkLst>
        </pc:spChg>
      </pc:sldChg>
      <pc:sldChg chg="modSp mod">
        <pc:chgData name="LAWSON, Catherine" userId="61639cc2-6d54-462a-b4b0-89c4cc7abcaa" providerId="ADAL" clId="{EC157BA9-315F-4E6D-8642-2419DCF32BD4}" dt="2020-07-06T21:32:53.620" v="123" actId="208"/>
        <pc:sldMkLst>
          <pc:docMk/>
          <pc:sldMk cId="0" sldId="348"/>
        </pc:sldMkLst>
        <pc:spChg chg="mod">
          <ac:chgData name="LAWSON, Catherine" userId="61639cc2-6d54-462a-b4b0-89c4cc7abcaa" providerId="ADAL" clId="{EC157BA9-315F-4E6D-8642-2419DCF32BD4}" dt="2020-07-06T21:32:21.887" v="117" actId="207"/>
          <ac:spMkLst>
            <pc:docMk/>
            <pc:sldMk cId="0" sldId="348"/>
            <ac:spMk id="843" creationId="{00000000-0000-0000-0000-000000000000}"/>
          </ac:spMkLst>
        </pc:spChg>
        <pc:spChg chg="mod">
          <ac:chgData name="LAWSON, Catherine" userId="61639cc2-6d54-462a-b4b0-89c4cc7abcaa" providerId="ADAL" clId="{EC157BA9-315F-4E6D-8642-2419DCF32BD4}" dt="2020-07-06T21:32:43.964" v="121" actId="207"/>
          <ac:spMkLst>
            <pc:docMk/>
            <pc:sldMk cId="0" sldId="348"/>
            <ac:spMk id="844" creationId="{00000000-0000-0000-0000-000000000000}"/>
          </ac:spMkLst>
        </pc:spChg>
        <pc:spChg chg="mod">
          <ac:chgData name="LAWSON, Catherine" userId="61639cc2-6d54-462a-b4b0-89c4cc7abcaa" providerId="ADAL" clId="{EC157BA9-315F-4E6D-8642-2419DCF32BD4}" dt="2020-07-06T21:32:53.620" v="123" actId="208"/>
          <ac:spMkLst>
            <pc:docMk/>
            <pc:sldMk cId="0" sldId="348"/>
            <ac:spMk id="845" creationId="{00000000-0000-0000-0000-000000000000}"/>
          </ac:spMkLst>
        </pc:spChg>
      </pc:sldChg>
      <pc:sldChg chg="modSp mod">
        <pc:chgData name="LAWSON, Catherine" userId="61639cc2-6d54-462a-b4b0-89c4cc7abcaa" providerId="ADAL" clId="{EC157BA9-315F-4E6D-8642-2419DCF32BD4}" dt="2020-07-06T21:32:09.887" v="116" actId="207"/>
        <pc:sldMkLst>
          <pc:docMk/>
          <pc:sldMk cId="0" sldId="349"/>
        </pc:sldMkLst>
        <pc:spChg chg="mod">
          <ac:chgData name="LAWSON, Catherine" userId="61639cc2-6d54-462a-b4b0-89c4cc7abcaa" providerId="ADAL" clId="{EC157BA9-315F-4E6D-8642-2419DCF32BD4}" dt="2020-07-06T21:32:09.887" v="116" actId="207"/>
          <ac:spMkLst>
            <pc:docMk/>
            <pc:sldMk cId="0" sldId="349"/>
            <ac:spMk id="851" creationId="{00000000-0000-0000-0000-000000000000}"/>
          </ac:spMkLst>
        </pc:spChg>
        <pc:spChg chg="mod">
          <ac:chgData name="LAWSON, Catherine" userId="61639cc2-6d54-462a-b4b0-89c4cc7abcaa" providerId="ADAL" clId="{EC157BA9-315F-4E6D-8642-2419DCF32BD4}" dt="2020-07-06T21:31:54.639" v="113" actId="12"/>
          <ac:spMkLst>
            <pc:docMk/>
            <pc:sldMk cId="0" sldId="349"/>
            <ac:spMk id="852" creationId="{00000000-0000-0000-0000-000000000000}"/>
          </ac:spMkLst>
        </pc:spChg>
        <pc:spChg chg="mod">
          <ac:chgData name="LAWSON, Catherine" userId="61639cc2-6d54-462a-b4b0-89c4cc7abcaa" providerId="ADAL" clId="{EC157BA9-315F-4E6D-8642-2419DCF32BD4}" dt="2020-07-06T21:32:01.027" v="115" actId="208"/>
          <ac:spMkLst>
            <pc:docMk/>
            <pc:sldMk cId="0" sldId="349"/>
            <ac:spMk id="853" creationId="{00000000-0000-0000-0000-000000000000}"/>
          </ac:spMkLst>
        </pc:spChg>
      </pc:sldChg>
      <pc:sldChg chg="modSp mod">
        <pc:chgData name="LAWSON, Catherine" userId="61639cc2-6d54-462a-b4b0-89c4cc7abcaa" providerId="ADAL" clId="{EC157BA9-315F-4E6D-8642-2419DCF32BD4}" dt="2020-07-06T21:31:02.175" v="103" actId="208"/>
        <pc:sldMkLst>
          <pc:docMk/>
          <pc:sldMk cId="0" sldId="350"/>
        </pc:sldMkLst>
        <pc:spChg chg="mod">
          <ac:chgData name="LAWSON, Catherine" userId="61639cc2-6d54-462a-b4b0-89c4cc7abcaa" providerId="ADAL" clId="{EC157BA9-315F-4E6D-8642-2419DCF32BD4}" dt="2020-07-06T21:31:02.175" v="103" actId="208"/>
          <ac:spMkLst>
            <pc:docMk/>
            <pc:sldMk cId="0" sldId="350"/>
            <ac:spMk id="859" creationId="{00000000-0000-0000-0000-000000000000}"/>
          </ac:spMkLst>
        </pc:spChg>
      </pc:sldChg>
      <pc:sldChg chg="modSp mod">
        <pc:chgData name="LAWSON, Catherine" userId="61639cc2-6d54-462a-b4b0-89c4cc7abcaa" providerId="ADAL" clId="{EC157BA9-315F-4E6D-8642-2419DCF32BD4}" dt="2020-07-06T21:30:47.457" v="101" actId="12"/>
        <pc:sldMkLst>
          <pc:docMk/>
          <pc:sldMk cId="0" sldId="351"/>
        </pc:sldMkLst>
        <pc:spChg chg="mod">
          <ac:chgData name="LAWSON, Catherine" userId="61639cc2-6d54-462a-b4b0-89c4cc7abcaa" providerId="ADAL" clId="{EC157BA9-315F-4E6D-8642-2419DCF32BD4}" dt="2020-07-06T21:30:37.635" v="100" actId="207"/>
          <ac:spMkLst>
            <pc:docMk/>
            <pc:sldMk cId="0" sldId="351"/>
            <ac:spMk id="865" creationId="{00000000-0000-0000-0000-000000000000}"/>
          </ac:spMkLst>
        </pc:spChg>
        <pc:spChg chg="mod">
          <ac:chgData name="LAWSON, Catherine" userId="61639cc2-6d54-462a-b4b0-89c4cc7abcaa" providerId="ADAL" clId="{EC157BA9-315F-4E6D-8642-2419DCF32BD4}" dt="2020-07-06T21:30:47.457" v="101" actId="12"/>
          <ac:spMkLst>
            <pc:docMk/>
            <pc:sldMk cId="0" sldId="351"/>
            <ac:spMk id="866" creationId="{00000000-0000-0000-0000-000000000000}"/>
          </ac:spMkLst>
        </pc:spChg>
      </pc:sldChg>
      <pc:sldChg chg="modSp">
        <pc:chgData name="LAWSON, Catherine" userId="61639cc2-6d54-462a-b4b0-89c4cc7abcaa" providerId="ADAL" clId="{EC157BA9-315F-4E6D-8642-2419DCF32BD4}" dt="2020-07-06T21:30:29.034" v="99" actId="207"/>
        <pc:sldMkLst>
          <pc:docMk/>
          <pc:sldMk cId="0" sldId="352"/>
        </pc:sldMkLst>
        <pc:spChg chg="mod">
          <ac:chgData name="LAWSON, Catherine" userId="61639cc2-6d54-462a-b4b0-89c4cc7abcaa" providerId="ADAL" clId="{EC157BA9-315F-4E6D-8642-2419DCF32BD4}" dt="2020-07-06T21:30:29.034" v="99" actId="207"/>
          <ac:spMkLst>
            <pc:docMk/>
            <pc:sldMk cId="0" sldId="352"/>
            <ac:spMk id="872" creationId="{00000000-0000-0000-0000-000000000000}"/>
          </ac:spMkLst>
        </pc:spChg>
      </pc:sldChg>
      <pc:sldChg chg="modSp">
        <pc:chgData name="LAWSON, Catherine" userId="61639cc2-6d54-462a-b4b0-89c4cc7abcaa" providerId="ADAL" clId="{EC157BA9-315F-4E6D-8642-2419DCF32BD4}" dt="2020-07-06T21:30:22.540" v="98" actId="207"/>
        <pc:sldMkLst>
          <pc:docMk/>
          <pc:sldMk cId="0" sldId="353"/>
        </pc:sldMkLst>
        <pc:spChg chg="mod">
          <ac:chgData name="LAWSON, Catherine" userId="61639cc2-6d54-462a-b4b0-89c4cc7abcaa" providerId="ADAL" clId="{EC157BA9-315F-4E6D-8642-2419DCF32BD4}" dt="2020-07-06T21:30:22.540" v="98" actId="207"/>
          <ac:spMkLst>
            <pc:docMk/>
            <pc:sldMk cId="0" sldId="353"/>
            <ac:spMk id="878" creationId="{00000000-0000-0000-0000-000000000000}"/>
          </ac:spMkLst>
        </pc:spChg>
      </pc:sldChg>
      <pc:sldChg chg="modSp mod">
        <pc:chgData name="LAWSON, Catherine" userId="61639cc2-6d54-462a-b4b0-89c4cc7abcaa" providerId="ADAL" clId="{EC157BA9-315F-4E6D-8642-2419DCF32BD4}" dt="2020-07-06T22:18:59.311" v="530" actId="13244"/>
        <pc:sldMkLst>
          <pc:docMk/>
          <pc:sldMk cId="0" sldId="354"/>
        </pc:sldMkLst>
        <pc:spChg chg="mod">
          <ac:chgData name="LAWSON, Catherine" userId="61639cc2-6d54-462a-b4b0-89c4cc7abcaa" providerId="ADAL" clId="{EC157BA9-315F-4E6D-8642-2419DCF32BD4}" dt="2020-07-06T22:18:44.765" v="529" actId="13244"/>
          <ac:spMkLst>
            <pc:docMk/>
            <pc:sldMk cId="0" sldId="354"/>
            <ac:spMk id="890" creationId="{00000000-0000-0000-0000-000000000000}"/>
          </ac:spMkLst>
        </pc:spChg>
        <pc:graphicFrameChg chg="modGraphic">
          <ac:chgData name="LAWSON, Catherine" userId="61639cc2-6d54-462a-b4b0-89c4cc7abcaa" providerId="ADAL" clId="{EC157BA9-315F-4E6D-8642-2419DCF32BD4}" dt="2020-07-06T21:16:59.224" v="3" actId="13238"/>
          <ac:graphicFrameMkLst>
            <pc:docMk/>
            <pc:sldMk cId="0" sldId="354"/>
            <ac:graphicFrameMk id="889" creationId="{00000000-0000-0000-0000-000000000000}"/>
          </ac:graphicFrameMkLst>
        </pc:graphicFrameChg>
        <pc:cxnChg chg="mod">
          <ac:chgData name="LAWSON, Catherine" userId="61639cc2-6d54-462a-b4b0-89c4cc7abcaa" providerId="ADAL" clId="{EC157BA9-315F-4E6D-8642-2419DCF32BD4}" dt="2020-07-06T22:18:59.311" v="530" actId="13244"/>
          <ac:cxnSpMkLst>
            <pc:docMk/>
            <pc:sldMk cId="0" sldId="354"/>
            <ac:cxnSpMk id="886" creationId="{00000000-0000-0000-0000-000000000000}"/>
          </ac:cxnSpMkLst>
        </pc:cxnChg>
      </pc:sldChg>
      <pc:sldChg chg="modSp mod">
        <pc:chgData name="LAWSON, Catherine" userId="61639cc2-6d54-462a-b4b0-89c4cc7abcaa" providerId="ADAL" clId="{EC157BA9-315F-4E6D-8642-2419DCF32BD4}" dt="2020-07-06T21:30:10.584" v="97" actId="207"/>
        <pc:sldMkLst>
          <pc:docMk/>
          <pc:sldMk cId="0" sldId="355"/>
        </pc:sldMkLst>
        <pc:spChg chg="mod">
          <ac:chgData name="LAWSON, Catherine" userId="61639cc2-6d54-462a-b4b0-89c4cc7abcaa" providerId="ADAL" clId="{EC157BA9-315F-4E6D-8642-2419DCF32BD4}" dt="2020-07-06T21:30:10.584" v="97" actId="207"/>
          <ac:spMkLst>
            <pc:docMk/>
            <pc:sldMk cId="0" sldId="355"/>
            <ac:spMk id="896" creationId="{00000000-0000-0000-0000-000000000000}"/>
          </ac:spMkLst>
        </pc:spChg>
        <pc:graphicFrameChg chg="modGraphic">
          <ac:chgData name="LAWSON, Catherine" userId="61639cc2-6d54-462a-b4b0-89c4cc7abcaa" providerId="ADAL" clId="{EC157BA9-315F-4E6D-8642-2419DCF32BD4}" dt="2020-07-06T21:17:03.295" v="4" actId="13238"/>
          <ac:graphicFrameMkLst>
            <pc:docMk/>
            <pc:sldMk cId="0" sldId="355"/>
            <ac:graphicFrameMk id="901" creationId="{00000000-0000-0000-0000-000000000000}"/>
          </ac:graphicFrameMkLst>
        </pc:graphicFrameChg>
        <pc:cxnChg chg="mod">
          <ac:chgData name="LAWSON, Catherine" userId="61639cc2-6d54-462a-b4b0-89c4cc7abcaa" providerId="ADAL" clId="{EC157BA9-315F-4E6D-8642-2419DCF32BD4}" dt="2020-07-06T21:16:45.095" v="2" actId="962"/>
          <ac:cxnSpMkLst>
            <pc:docMk/>
            <pc:sldMk cId="0" sldId="355"/>
            <ac:cxnSpMk id="898" creationId="{00000000-0000-0000-0000-000000000000}"/>
          </ac:cxnSpMkLst>
        </pc:cxnChg>
      </pc:sldChg>
      <pc:sldChg chg="modSp">
        <pc:chgData name="LAWSON, Catherine" userId="61639cc2-6d54-462a-b4b0-89c4cc7abcaa" providerId="ADAL" clId="{EC157BA9-315F-4E6D-8642-2419DCF32BD4}" dt="2020-07-06T21:30:00.626" v="96" actId="207"/>
        <pc:sldMkLst>
          <pc:docMk/>
          <pc:sldMk cId="0" sldId="356"/>
        </pc:sldMkLst>
        <pc:spChg chg="mod">
          <ac:chgData name="LAWSON, Catherine" userId="61639cc2-6d54-462a-b4b0-89c4cc7abcaa" providerId="ADAL" clId="{EC157BA9-315F-4E6D-8642-2419DCF32BD4}" dt="2020-07-06T21:30:00.626" v="96" actId="207"/>
          <ac:spMkLst>
            <pc:docMk/>
            <pc:sldMk cId="0" sldId="356"/>
            <ac:spMk id="907" creationId="{00000000-0000-0000-0000-000000000000}"/>
          </ac:spMkLst>
        </pc:spChg>
      </pc:sldChg>
      <pc:sldChg chg="modSp mod">
        <pc:chgData name="LAWSON, Catherine" userId="61639cc2-6d54-462a-b4b0-89c4cc7abcaa" providerId="ADAL" clId="{EC157BA9-315F-4E6D-8642-2419DCF32BD4}" dt="2020-07-06T21:29:54.505" v="95" actId="12"/>
        <pc:sldMkLst>
          <pc:docMk/>
          <pc:sldMk cId="0" sldId="357"/>
        </pc:sldMkLst>
        <pc:spChg chg="mod">
          <ac:chgData name="LAWSON, Catherine" userId="61639cc2-6d54-462a-b4b0-89c4cc7abcaa" providerId="ADAL" clId="{EC157BA9-315F-4E6D-8642-2419DCF32BD4}" dt="2020-07-06T21:29:44.075" v="94" actId="207"/>
          <ac:spMkLst>
            <pc:docMk/>
            <pc:sldMk cId="0" sldId="357"/>
            <ac:spMk id="913" creationId="{00000000-0000-0000-0000-000000000000}"/>
          </ac:spMkLst>
        </pc:spChg>
        <pc:spChg chg="mod">
          <ac:chgData name="LAWSON, Catherine" userId="61639cc2-6d54-462a-b4b0-89c4cc7abcaa" providerId="ADAL" clId="{EC157BA9-315F-4E6D-8642-2419DCF32BD4}" dt="2020-07-06T21:29:54.505" v="95" actId="12"/>
          <ac:spMkLst>
            <pc:docMk/>
            <pc:sldMk cId="0" sldId="357"/>
            <ac:spMk id="914" creationId="{00000000-0000-0000-0000-000000000000}"/>
          </ac:spMkLst>
        </pc:spChg>
      </pc:sldChg>
      <pc:sldChg chg="modSp">
        <pc:chgData name="LAWSON, Catherine" userId="61639cc2-6d54-462a-b4b0-89c4cc7abcaa" providerId="ADAL" clId="{EC157BA9-315F-4E6D-8642-2419DCF32BD4}" dt="2020-07-06T22:19:10.072" v="532" actId="13244"/>
        <pc:sldMkLst>
          <pc:docMk/>
          <pc:sldMk cId="0" sldId="358"/>
        </pc:sldMkLst>
        <pc:spChg chg="mod">
          <ac:chgData name="LAWSON, Catherine" userId="61639cc2-6d54-462a-b4b0-89c4cc7abcaa" providerId="ADAL" clId="{EC157BA9-315F-4E6D-8642-2419DCF32BD4}" dt="2020-07-06T22:19:10.072" v="532" actId="13244"/>
          <ac:spMkLst>
            <pc:docMk/>
            <pc:sldMk cId="0" sldId="358"/>
            <ac:spMk id="923" creationId="{00000000-0000-0000-0000-000000000000}"/>
          </ac:spMkLst>
        </pc:spChg>
        <pc:spChg chg="mod">
          <ac:chgData name="LAWSON, Catherine" userId="61639cc2-6d54-462a-b4b0-89c4cc7abcaa" providerId="ADAL" clId="{EC157BA9-315F-4E6D-8642-2419DCF32BD4}" dt="2020-07-06T22:19:06.501" v="531" actId="13244"/>
          <ac:spMkLst>
            <pc:docMk/>
            <pc:sldMk cId="0" sldId="358"/>
            <ac:spMk id="924" creationId="{00000000-0000-0000-0000-000000000000}"/>
          </ac:spMkLst>
        </pc:spChg>
      </pc:sldChg>
      <pc:sldChg chg="modSp mod">
        <pc:chgData name="LAWSON, Catherine" userId="61639cc2-6d54-462a-b4b0-89c4cc7abcaa" providerId="ADAL" clId="{EC157BA9-315F-4E6D-8642-2419DCF32BD4}" dt="2020-07-06T21:29:22.527" v="92" actId="12"/>
        <pc:sldMkLst>
          <pc:docMk/>
          <pc:sldMk cId="0" sldId="359"/>
        </pc:sldMkLst>
        <pc:spChg chg="mod">
          <ac:chgData name="LAWSON, Catherine" userId="61639cc2-6d54-462a-b4b0-89c4cc7abcaa" providerId="ADAL" clId="{EC157BA9-315F-4E6D-8642-2419DCF32BD4}" dt="2020-07-06T21:28:52.576" v="90" actId="207"/>
          <ac:spMkLst>
            <pc:docMk/>
            <pc:sldMk cId="0" sldId="359"/>
            <ac:spMk id="930" creationId="{00000000-0000-0000-0000-000000000000}"/>
          </ac:spMkLst>
        </pc:spChg>
        <pc:spChg chg="mod">
          <ac:chgData name="LAWSON, Catherine" userId="61639cc2-6d54-462a-b4b0-89c4cc7abcaa" providerId="ADAL" clId="{EC157BA9-315F-4E6D-8642-2419DCF32BD4}" dt="2020-07-06T21:29:22.527" v="92" actId="12"/>
          <ac:spMkLst>
            <pc:docMk/>
            <pc:sldMk cId="0" sldId="359"/>
            <ac:spMk id="931" creationId="{00000000-0000-0000-0000-000000000000}"/>
          </ac:spMkLst>
        </pc:spChg>
      </pc:sldChg>
      <pc:sldChg chg="modSp">
        <pc:chgData name="LAWSON, Catherine" userId="61639cc2-6d54-462a-b4b0-89c4cc7abcaa" providerId="ADAL" clId="{EC157BA9-315F-4E6D-8642-2419DCF32BD4}" dt="2020-07-06T21:28:45.804" v="89" actId="207"/>
        <pc:sldMkLst>
          <pc:docMk/>
          <pc:sldMk cId="0" sldId="360"/>
        </pc:sldMkLst>
        <pc:spChg chg="mod">
          <ac:chgData name="LAWSON, Catherine" userId="61639cc2-6d54-462a-b4b0-89c4cc7abcaa" providerId="ADAL" clId="{EC157BA9-315F-4E6D-8642-2419DCF32BD4}" dt="2020-07-06T21:28:45.804" v="89" actId="207"/>
          <ac:spMkLst>
            <pc:docMk/>
            <pc:sldMk cId="0" sldId="360"/>
            <ac:spMk id="937" creationId="{00000000-0000-0000-0000-000000000000}"/>
          </ac:spMkLst>
        </pc:spChg>
      </pc:sldChg>
      <pc:sldChg chg="modSp mod">
        <pc:chgData name="LAWSON, Catherine" userId="61639cc2-6d54-462a-b4b0-89c4cc7abcaa" providerId="ADAL" clId="{EC157BA9-315F-4E6D-8642-2419DCF32BD4}" dt="2020-07-06T21:28:37.544" v="88" actId="12"/>
        <pc:sldMkLst>
          <pc:docMk/>
          <pc:sldMk cId="0" sldId="361"/>
        </pc:sldMkLst>
        <pc:spChg chg="mod">
          <ac:chgData name="LAWSON, Catherine" userId="61639cc2-6d54-462a-b4b0-89c4cc7abcaa" providerId="ADAL" clId="{EC157BA9-315F-4E6D-8642-2419DCF32BD4}" dt="2020-07-06T21:28:27.917" v="87" actId="207"/>
          <ac:spMkLst>
            <pc:docMk/>
            <pc:sldMk cId="0" sldId="361"/>
            <ac:spMk id="943" creationId="{00000000-0000-0000-0000-000000000000}"/>
          </ac:spMkLst>
        </pc:spChg>
        <pc:spChg chg="mod">
          <ac:chgData name="LAWSON, Catherine" userId="61639cc2-6d54-462a-b4b0-89c4cc7abcaa" providerId="ADAL" clId="{EC157BA9-315F-4E6D-8642-2419DCF32BD4}" dt="2020-07-06T21:28:37.544" v="88" actId="12"/>
          <ac:spMkLst>
            <pc:docMk/>
            <pc:sldMk cId="0" sldId="361"/>
            <ac:spMk id="944" creationId="{00000000-0000-0000-0000-000000000000}"/>
          </ac:spMkLst>
        </pc:spChg>
      </pc:sldChg>
      <pc:sldChg chg="modSp mod">
        <pc:chgData name="LAWSON, Catherine" userId="61639cc2-6d54-462a-b4b0-89c4cc7abcaa" providerId="ADAL" clId="{EC157BA9-315F-4E6D-8642-2419DCF32BD4}" dt="2020-07-06T21:28:18.930" v="86" actId="207"/>
        <pc:sldMkLst>
          <pc:docMk/>
          <pc:sldMk cId="0" sldId="362"/>
        </pc:sldMkLst>
        <pc:spChg chg="mod">
          <ac:chgData name="LAWSON, Catherine" userId="61639cc2-6d54-462a-b4b0-89c4cc7abcaa" providerId="ADAL" clId="{EC157BA9-315F-4E6D-8642-2419DCF32BD4}" dt="2020-07-06T21:28:18.930" v="86" actId="207"/>
          <ac:spMkLst>
            <pc:docMk/>
            <pc:sldMk cId="0" sldId="362"/>
            <ac:spMk id="950" creationId="{00000000-0000-0000-0000-000000000000}"/>
          </ac:spMkLst>
        </pc:spChg>
        <pc:graphicFrameChg chg="modGraphic">
          <ac:chgData name="LAWSON, Catherine" userId="61639cc2-6d54-462a-b4b0-89c4cc7abcaa" providerId="ADAL" clId="{EC157BA9-315F-4E6D-8642-2419DCF32BD4}" dt="2020-07-06T21:28:06.332" v="84" actId="207"/>
          <ac:graphicFrameMkLst>
            <pc:docMk/>
            <pc:sldMk cId="0" sldId="362"/>
            <ac:graphicFrameMk id="952" creationId="{00000000-0000-0000-0000-000000000000}"/>
          </ac:graphicFrameMkLst>
        </pc:graphicFrameChg>
      </pc:sldChg>
      <pc:sldChg chg="modSp">
        <pc:chgData name="LAWSON, Catherine" userId="61639cc2-6d54-462a-b4b0-89c4cc7abcaa" providerId="ADAL" clId="{EC157BA9-315F-4E6D-8642-2419DCF32BD4}" dt="2020-07-06T21:28:13.385" v="85" actId="207"/>
        <pc:sldMkLst>
          <pc:docMk/>
          <pc:sldMk cId="0" sldId="363"/>
        </pc:sldMkLst>
        <pc:spChg chg="mod">
          <ac:chgData name="LAWSON, Catherine" userId="61639cc2-6d54-462a-b4b0-89c4cc7abcaa" providerId="ADAL" clId="{EC157BA9-315F-4E6D-8642-2419DCF32BD4}" dt="2020-07-06T21:28:13.385" v="85" actId="207"/>
          <ac:spMkLst>
            <pc:docMk/>
            <pc:sldMk cId="0" sldId="363"/>
            <ac:spMk id="957" creationId="{00000000-0000-0000-0000-000000000000}"/>
          </ac:spMkLst>
        </pc:spChg>
      </pc:sldChg>
      <pc:sldChg chg="modSp">
        <pc:chgData name="LAWSON, Catherine" userId="61639cc2-6d54-462a-b4b0-89c4cc7abcaa" providerId="ADAL" clId="{EC157BA9-315F-4E6D-8642-2419DCF32BD4}" dt="2020-07-06T22:19:33.190" v="535" actId="13244"/>
        <pc:sldMkLst>
          <pc:docMk/>
          <pc:sldMk cId="0" sldId="364"/>
        </pc:sldMkLst>
        <pc:spChg chg="mod">
          <ac:chgData name="LAWSON, Catherine" userId="61639cc2-6d54-462a-b4b0-89c4cc7abcaa" providerId="ADAL" clId="{EC157BA9-315F-4E6D-8642-2419DCF32BD4}" dt="2020-07-06T21:27:34.275" v="79" actId="207"/>
          <ac:spMkLst>
            <pc:docMk/>
            <pc:sldMk cId="0" sldId="364"/>
            <ac:spMk id="963" creationId="{00000000-0000-0000-0000-000000000000}"/>
          </ac:spMkLst>
        </pc:spChg>
        <pc:spChg chg="mod">
          <ac:chgData name="LAWSON, Catherine" userId="61639cc2-6d54-462a-b4b0-89c4cc7abcaa" providerId="ADAL" clId="{EC157BA9-315F-4E6D-8642-2419DCF32BD4}" dt="2020-07-06T21:27:41.882" v="81" actId="207"/>
          <ac:spMkLst>
            <pc:docMk/>
            <pc:sldMk cId="0" sldId="364"/>
            <ac:spMk id="964" creationId="{00000000-0000-0000-0000-000000000000}"/>
          </ac:spMkLst>
        </pc:spChg>
        <pc:spChg chg="mod">
          <ac:chgData name="LAWSON, Catherine" userId="61639cc2-6d54-462a-b4b0-89c4cc7abcaa" providerId="ADAL" clId="{EC157BA9-315F-4E6D-8642-2419DCF32BD4}" dt="2020-07-06T22:19:33.190" v="535" actId="13244"/>
          <ac:spMkLst>
            <pc:docMk/>
            <pc:sldMk cId="0" sldId="364"/>
            <ac:spMk id="965" creationId="{00000000-0000-0000-0000-000000000000}"/>
          </ac:spMkLst>
        </pc:spChg>
        <pc:spChg chg="mod">
          <ac:chgData name="LAWSON, Catherine" userId="61639cc2-6d54-462a-b4b0-89c4cc7abcaa" providerId="ADAL" clId="{EC157BA9-315F-4E6D-8642-2419DCF32BD4}" dt="2020-07-06T22:19:30.002" v="534" actId="13244"/>
          <ac:spMkLst>
            <pc:docMk/>
            <pc:sldMk cId="0" sldId="364"/>
            <ac:spMk id="966" creationId="{00000000-0000-0000-0000-000000000000}"/>
          </ac:spMkLst>
        </pc:spChg>
      </pc:sldChg>
      <pc:sldChg chg="modSp">
        <pc:chgData name="LAWSON, Catherine" userId="61639cc2-6d54-462a-b4b0-89c4cc7abcaa" providerId="ADAL" clId="{EC157BA9-315F-4E6D-8642-2419DCF32BD4}" dt="2020-07-06T22:19:44.329" v="536" actId="13244"/>
        <pc:sldMkLst>
          <pc:docMk/>
          <pc:sldMk cId="0" sldId="365"/>
        </pc:sldMkLst>
        <pc:spChg chg="mod">
          <ac:chgData name="LAWSON, Catherine" userId="61639cc2-6d54-462a-b4b0-89c4cc7abcaa" providerId="ADAL" clId="{EC157BA9-315F-4E6D-8642-2419DCF32BD4}" dt="2020-07-06T21:27:14.708" v="78" actId="207"/>
          <ac:spMkLst>
            <pc:docMk/>
            <pc:sldMk cId="0" sldId="365"/>
            <ac:spMk id="972" creationId="{00000000-0000-0000-0000-000000000000}"/>
          </ac:spMkLst>
        </pc:spChg>
        <pc:spChg chg="mod">
          <ac:chgData name="LAWSON, Catherine" userId="61639cc2-6d54-462a-b4b0-89c4cc7abcaa" providerId="ADAL" clId="{EC157BA9-315F-4E6D-8642-2419DCF32BD4}" dt="2020-07-06T22:19:44.329" v="536" actId="13244"/>
          <ac:spMkLst>
            <pc:docMk/>
            <pc:sldMk cId="0" sldId="365"/>
            <ac:spMk id="974" creationId="{00000000-0000-0000-0000-000000000000}"/>
          </ac:spMkLst>
        </pc:spChg>
      </pc:sldChg>
      <pc:sldMasterChg chg="modSp modSldLayout">
        <pc:chgData name="LAWSON, Catherine" userId="61639cc2-6d54-462a-b4b0-89c4cc7abcaa" providerId="ADAL" clId="{EC157BA9-315F-4E6D-8642-2419DCF32BD4}" dt="2020-07-06T22:11:06.031" v="455" actId="207"/>
        <pc:sldMasterMkLst>
          <pc:docMk/>
          <pc:sldMasterMk cId="0" sldId="2147483670"/>
        </pc:sldMasterMkLst>
        <pc:spChg chg="mod">
          <ac:chgData name="LAWSON, Catherine" userId="61639cc2-6d54-462a-b4b0-89c4cc7abcaa" providerId="ADAL" clId="{EC157BA9-315F-4E6D-8642-2419DCF32BD4}" dt="2020-07-06T21:20:39.562" v="26" actId="207"/>
          <ac:spMkLst>
            <pc:docMk/>
            <pc:sldMasterMk cId="0" sldId="2147483670"/>
            <ac:spMk id="7" creationId="{00000000-0000-0000-0000-000000000000}"/>
          </ac:spMkLst>
        </pc:spChg>
        <pc:sldLayoutChg chg="modSp">
          <pc:chgData name="LAWSON, Catherine" userId="61639cc2-6d54-462a-b4b0-89c4cc7abcaa" providerId="ADAL" clId="{EC157BA9-315F-4E6D-8642-2419DCF32BD4}" dt="2020-07-06T22:11:06.031" v="455" actId="207"/>
          <pc:sldLayoutMkLst>
            <pc:docMk/>
            <pc:sldMasterMk cId="0" sldId="2147483670"/>
            <pc:sldLayoutMk cId="0" sldId="2147483651"/>
          </pc:sldLayoutMkLst>
          <pc:spChg chg="mod">
            <ac:chgData name="LAWSON, Catherine" userId="61639cc2-6d54-462a-b4b0-89c4cc7abcaa" providerId="ADAL" clId="{EC157BA9-315F-4E6D-8642-2419DCF32BD4}" dt="2020-07-06T21:20:58.567" v="28" actId="207"/>
            <ac:spMkLst>
              <pc:docMk/>
              <pc:sldMasterMk cId="0" sldId="2147483670"/>
              <pc:sldLayoutMk cId="0" sldId="2147483651"/>
              <ac:spMk id="22" creationId="{00000000-0000-0000-0000-000000000000}"/>
            </ac:spMkLst>
          </pc:spChg>
          <pc:spChg chg="mod">
            <ac:chgData name="LAWSON, Catherine" userId="61639cc2-6d54-462a-b4b0-89c4cc7abcaa" providerId="ADAL" clId="{EC157BA9-315F-4E6D-8642-2419DCF32BD4}" dt="2020-07-06T21:20:54.632" v="27" actId="207"/>
            <ac:spMkLst>
              <pc:docMk/>
              <pc:sldMasterMk cId="0" sldId="2147483670"/>
              <pc:sldLayoutMk cId="0" sldId="2147483651"/>
              <ac:spMk id="23" creationId="{00000000-0000-0000-0000-000000000000}"/>
            </ac:spMkLst>
          </pc:spChg>
          <pc:spChg chg="mod">
            <ac:chgData name="LAWSON, Catherine" userId="61639cc2-6d54-462a-b4b0-89c4cc7abcaa" providerId="ADAL" clId="{EC157BA9-315F-4E6D-8642-2419DCF32BD4}" dt="2020-07-06T22:11:06.031" v="455" actId="207"/>
            <ac:spMkLst>
              <pc:docMk/>
              <pc:sldMasterMk cId="0" sldId="2147483670"/>
              <pc:sldLayoutMk cId="0" sldId="2147483651"/>
              <ac:spMk id="24" creationId="{00000000-0000-0000-0000-000000000000}"/>
            </ac:spMkLst>
          </pc:spChg>
        </pc:sldLayoutChg>
        <pc:sldLayoutChg chg="modSp">
          <pc:chgData name="LAWSON, Catherine" userId="61639cc2-6d54-462a-b4b0-89c4cc7abcaa" providerId="ADAL" clId="{EC157BA9-315F-4E6D-8642-2419DCF32BD4}" dt="2020-07-06T21:20:02.170" v="22" actId="207"/>
          <pc:sldLayoutMkLst>
            <pc:docMk/>
            <pc:sldMasterMk cId="0" sldId="2147483670"/>
            <pc:sldLayoutMk cId="0" sldId="2147483657"/>
          </pc:sldLayoutMkLst>
          <pc:spChg chg="mod">
            <ac:chgData name="LAWSON, Catherine" userId="61639cc2-6d54-462a-b4b0-89c4cc7abcaa" providerId="ADAL" clId="{EC157BA9-315F-4E6D-8642-2419DCF32BD4}" dt="2020-07-06T21:20:02.170" v="22" actId="207"/>
            <ac:spMkLst>
              <pc:docMk/>
              <pc:sldMasterMk cId="0" sldId="2147483670"/>
              <pc:sldLayoutMk cId="0" sldId="2147483657"/>
              <ac:spMk id="45" creationId="{00000000-0000-0000-0000-000000000000}"/>
            </ac:spMkLst>
          </pc:spChg>
        </pc:sldLayoutChg>
      </pc:sldMasterChg>
      <pc:sldMasterChg chg="modSp delSldLayout modSldLayout">
        <pc:chgData name="LAWSON, Catherine" userId="61639cc2-6d54-462a-b4b0-89c4cc7abcaa" providerId="ADAL" clId="{EC157BA9-315F-4E6D-8642-2419DCF32BD4}" dt="2020-07-06T21:51:43.512" v="283" actId="47"/>
        <pc:sldMasterMkLst>
          <pc:docMk/>
          <pc:sldMasterMk cId="0" sldId="2147483671"/>
        </pc:sldMasterMkLst>
        <pc:spChg chg="mod">
          <ac:chgData name="LAWSON, Catherine" userId="61639cc2-6d54-462a-b4b0-89c4cc7abcaa" providerId="ADAL" clId="{EC157BA9-315F-4E6D-8642-2419DCF32BD4}" dt="2020-07-06T21:20:13.763" v="23" actId="16037"/>
          <ac:spMkLst>
            <pc:docMk/>
            <pc:sldMasterMk cId="0" sldId="2147483671"/>
            <ac:spMk id="51" creationId="{00000000-0000-0000-0000-000000000000}"/>
          </ac:spMkLst>
        </pc:spChg>
        <pc:sldLayoutChg chg="modSp">
          <pc:chgData name="LAWSON, Catherine" userId="61639cc2-6d54-462a-b4b0-89c4cc7abcaa" providerId="ADAL" clId="{EC157BA9-315F-4E6D-8642-2419DCF32BD4}" dt="2020-07-06T21:47:01.220" v="236" actId="207"/>
          <pc:sldLayoutMkLst>
            <pc:docMk/>
            <pc:sldMasterMk cId="0" sldId="2147483671"/>
            <pc:sldLayoutMk cId="0" sldId="2147483660"/>
          </pc:sldLayoutMkLst>
          <pc:spChg chg="mod">
            <ac:chgData name="LAWSON, Catherine" userId="61639cc2-6d54-462a-b4b0-89c4cc7abcaa" providerId="ADAL" clId="{EC157BA9-315F-4E6D-8642-2419DCF32BD4}" dt="2020-07-06T21:47:01.220" v="236" actId="207"/>
            <ac:spMkLst>
              <pc:docMk/>
              <pc:sldMasterMk cId="0" sldId="2147483671"/>
              <pc:sldLayoutMk cId="0" sldId="2147483660"/>
              <ac:spMk id="60" creationId="{00000000-0000-0000-0000-000000000000}"/>
            </ac:spMkLst>
          </pc:spChg>
          <pc:spChg chg="mod">
            <ac:chgData name="LAWSON, Catherine" userId="61639cc2-6d54-462a-b4b0-89c4cc7abcaa" providerId="ADAL" clId="{EC157BA9-315F-4E6D-8642-2419DCF32BD4}" dt="2020-07-06T21:46:56.533" v="235" actId="207"/>
            <ac:spMkLst>
              <pc:docMk/>
              <pc:sldMasterMk cId="0" sldId="2147483671"/>
              <pc:sldLayoutMk cId="0" sldId="2147483660"/>
              <ac:spMk id="61" creationId="{00000000-0000-0000-0000-000000000000}"/>
            </ac:spMkLst>
          </pc:spChg>
        </pc:sldLayoutChg>
        <pc:sldLayoutChg chg="del">
          <pc:chgData name="LAWSON, Catherine" userId="61639cc2-6d54-462a-b4b0-89c4cc7abcaa" providerId="ADAL" clId="{EC157BA9-315F-4E6D-8642-2419DCF32BD4}" dt="2020-07-06T21:51:43.512" v="283" actId="47"/>
          <pc:sldLayoutMkLst>
            <pc:docMk/>
            <pc:sldMasterMk cId="0" sldId="2147483671"/>
            <pc:sldLayoutMk cId="0" sldId="2147483662"/>
          </pc:sldLayoutMkLst>
        </pc:sldLayoutChg>
        <pc:sldLayoutChg chg="modSp">
          <pc:chgData name="LAWSON, Catherine" userId="61639cc2-6d54-462a-b4b0-89c4cc7abcaa" providerId="ADAL" clId="{EC157BA9-315F-4E6D-8642-2419DCF32BD4}" dt="2020-07-06T21:20:28.346" v="25" actId="207"/>
          <pc:sldLayoutMkLst>
            <pc:docMk/>
            <pc:sldMasterMk cId="0" sldId="2147483671"/>
            <pc:sldLayoutMk cId="0" sldId="2147483663"/>
          </pc:sldLayoutMkLst>
          <pc:spChg chg="mod">
            <ac:chgData name="LAWSON, Catherine" userId="61639cc2-6d54-462a-b4b0-89c4cc7abcaa" providerId="ADAL" clId="{EC157BA9-315F-4E6D-8642-2419DCF32BD4}" dt="2020-07-06T21:20:21.375" v="24" actId="207"/>
            <ac:spMkLst>
              <pc:docMk/>
              <pc:sldMasterMk cId="0" sldId="2147483671"/>
              <pc:sldLayoutMk cId="0" sldId="2147483663"/>
              <ac:spMk id="71" creationId="{00000000-0000-0000-0000-000000000000}"/>
            </ac:spMkLst>
          </pc:spChg>
          <pc:spChg chg="mod">
            <ac:chgData name="LAWSON, Catherine" userId="61639cc2-6d54-462a-b4b0-89c4cc7abcaa" providerId="ADAL" clId="{EC157BA9-315F-4E6D-8642-2419DCF32BD4}" dt="2020-07-06T21:20:28.346" v="25" actId="207"/>
            <ac:spMkLst>
              <pc:docMk/>
              <pc:sldMasterMk cId="0" sldId="2147483671"/>
              <pc:sldLayoutMk cId="0" sldId="2147483663"/>
              <ac:spMk id="72" creationId="{00000000-0000-0000-0000-000000000000}"/>
            </ac:spMkLst>
          </pc:sp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7ef6a99b16_0_4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7ef6a99b16_0_4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76ac11c440_0_1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76ac11c440_0_1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76c7af7548_0_1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76c7af7548_0_1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76b178712f_0_4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76b178712f_0_4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76b178712f_0_3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 name="Google Shape;130;g76b178712f_0_3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85643ba712_4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85643ba712_4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g870807c668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 name="Google Shape;143;g870807c668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76b178712f_0_4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 name="Google Shape;150;g76b178712f_0_4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76b178712f_0_5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7" name="Google Shape;157;g76b178712f_0_5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g7e18c8cc5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4" name="Google Shape;164;g7e18c8cc5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g7f584e6781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2" name="Google Shape;172;g7f584e6781_0_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870807c668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1" name="Google Shape;181;g870807c668_0_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g76b178712f_0_4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8" name="Google Shape;188;g76b178712f_0_4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g809749d22b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6" name="Google Shape;196;g809749d22b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g7f2d7ec470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3" name="Google Shape;203;g7f2d7ec470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g8222006c9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9" name="Google Shape;209;g8222006c9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g8222006c92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6" name="Google Shape;216;g8222006c92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g7f584e6781_0_1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3" name="Google Shape;243;g7f584e6781_0_1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g84d33f149b_1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9" name="Google Shape;249;g84d33f149b_1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g842338162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5" name="Google Shape;255;g8423381626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g84b706cadc_0_1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4" name="Google Shape;264;g84b706cadc_0_10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g8423381626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3" name="Google Shape;273;g8423381626_0_5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g84d33f149b_1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2" name="Google Shape;282;g84d33f149b_1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g82f441225d_0_1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8" name="Google Shape;288;g82f441225d_0_1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g8423381626_0_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7" name="Google Shape;297;g8423381626_0_7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g8423381626_0_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6" name="Google Shape;306;g8423381626_0_7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84d33f149b_1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5" name="Google Shape;315;g84d33f149b_1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g84b706cadc_0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1" name="Google Shape;321;g84b706cadc_0_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g87930cfbd5_7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0" name="Google Shape;330;g87930cfbd5_7_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g87930cfbd5_7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9" name="Google Shape;339;g87930cfbd5_7_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g8423381626_0_2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8" name="Google Shape;348;g8423381626_0_2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880e5ace88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7" name="Google Shape;357;g880e5ace88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g84d33f149b_1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6" name="Google Shape;366;g84d33f149b_1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g84b706cadc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2" name="Google Shape;372;g84b706cadc_0_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9"/>
        <p:cNvGrpSpPr/>
        <p:nvPr/>
      </p:nvGrpSpPr>
      <p:grpSpPr>
        <a:xfrm>
          <a:off x="0" y="0"/>
          <a:ext cx="0" cy="0"/>
          <a:chOff x="0" y="0"/>
          <a:chExt cx="0" cy="0"/>
        </a:xfrm>
      </p:grpSpPr>
      <p:sp>
        <p:nvSpPr>
          <p:cNvPr id="380" name="Google Shape;380;g8423381626_0_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1" name="Google Shape;381;g8423381626_0_8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8"/>
        <p:cNvGrpSpPr/>
        <p:nvPr/>
      </p:nvGrpSpPr>
      <p:grpSpPr>
        <a:xfrm>
          <a:off x="0" y="0"/>
          <a:ext cx="0" cy="0"/>
          <a:chOff x="0" y="0"/>
          <a:chExt cx="0" cy="0"/>
        </a:xfrm>
      </p:grpSpPr>
      <p:sp>
        <p:nvSpPr>
          <p:cNvPr id="389" name="Google Shape;389;g87ba8ed0a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0" name="Google Shape;390;g87ba8ed0a4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g8423381626_0_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9" name="Google Shape;399;g8423381626_0_9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6"/>
        <p:cNvGrpSpPr/>
        <p:nvPr/>
      </p:nvGrpSpPr>
      <p:grpSpPr>
        <a:xfrm>
          <a:off x="0" y="0"/>
          <a:ext cx="0" cy="0"/>
          <a:chOff x="0" y="0"/>
          <a:chExt cx="0" cy="0"/>
        </a:xfrm>
      </p:grpSpPr>
      <p:sp>
        <p:nvSpPr>
          <p:cNvPr id="407" name="Google Shape;407;g8423381626_0_2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8" name="Google Shape;408;g8423381626_0_2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g8423381626_0_1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7" name="Google Shape;417;g8423381626_0_1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4"/>
        <p:cNvGrpSpPr/>
        <p:nvPr/>
      </p:nvGrpSpPr>
      <p:grpSpPr>
        <a:xfrm>
          <a:off x="0" y="0"/>
          <a:ext cx="0" cy="0"/>
          <a:chOff x="0" y="0"/>
          <a:chExt cx="0" cy="0"/>
        </a:xfrm>
      </p:grpSpPr>
      <p:sp>
        <p:nvSpPr>
          <p:cNvPr id="425" name="Google Shape;425;g84b706cadc_0_1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6" name="Google Shape;426;g84b706cadc_0_10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3"/>
        <p:cNvGrpSpPr/>
        <p:nvPr/>
      </p:nvGrpSpPr>
      <p:grpSpPr>
        <a:xfrm>
          <a:off x="0" y="0"/>
          <a:ext cx="0" cy="0"/>
          <a:chOff x="0" y="0"/>
          <a:chExt cx="0" cy="0"/>
        </a:xfrm>
      </p:grpSpPr>
      <p:sp>
        <p:nvSpPr>
          <p:cNvPr id="434" name="Google Shape;434;g8423381626_0_2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5" name="Google Shape;435;g8423381626_0_2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2"/>
        <p:cNvGrpSpPr/>
        <p:nvPr/>
      </p:nvGrpSpPr>
      <p:grpSpPr>
        <a:xfrm>
          <a:off x="0" y="0"/>
          <a:ext cx="0" cy="0"/>
          <a:chOff x="0" y="0"/>
          <a:chExt cx="0" cy="0"/>
        </a:xfrm>
      </p:grpSpPr>
      <p:sp>
        <p:nvSpPr>
          <p:cNvPr id="443" name="Google Shape;443;g8423381626_0_2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4" name="Google Shape;444;g8423381626_0_2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1"/>
        <p:cNvGrpSpPr/>
        <p:nvPr/>
      </p:nvGrpSpPr>
      <p:grpSpPr>
        <a:xfrm>
          <a:off x="0" y="0"/>
          <a:ext cx="0" cy="0"/>
          <a:chOff x="0" y="0"/>
          <a:chExt cx="0" cy="0"/>
        </a:xfrm>
      </p:grpSpPr>
      <p:sp>
        <p:nvSpPr>
          <p:cNvPr id="452" name="Google Shape;452;g8423381626_0_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3" name="Google Shape;453;g8423381626_0_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0"/>
        <p:cNvGrpSpPr/>
        <p:nvPr/>
      </p:nvGrpSpPr>
      <p:grpSpPr>
        <a:xfrm>
          <a:off x="0" y="0"/>
          <a:ext cx="0" cy="0"/>
          <a:chOff x="0" y="0"/>
          <a:chExt cx="0" cy="0"/>
        </a:xfrm>
      </p:grpSpPr>
      <p:sp>
        <p:nvSpPr>
          <p:cNvPr id="461" name="Google Shape;461;g8423381626_0_2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2" name="Google Shape;462;g8423381626_0_28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9"/>
        <p:cNvGrpSpPr/>
        <p:nvPr/>
      </p:nvGrpSpPr>
      <p:grpSpPr>
        <a:xfrm>
          <a:off x="0" y="0"/>
          <a:ext cx="0" cy="0"/>
          <a:chOff x="0" y="0"/>
          <a:chExt cx="0" cy="0"/>
        </a:xfrm>
      </p:grpSpPr>
      <p:sp>
        <p:nvSpPr>
          <p:cNvPr id="470" name="Google Shape;470;g87930cfbd5_8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1" name="Google Shape;471;g87930cfbd5_8_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p:cNvGrpSpPr/>
        <p:nvPr/>
      </p:nvGrpSpPr>
      <p:grpSpPr>
        <a:xfrm>
          <a:off x="0" y="0"/>
          <a:ext cx="0" cy="0"/>
          <a:chOff x="0" y="0"/>
          <a:chExt cx="0" cy="0"/>
        </a:xfrm>
      </p:grpSpPr>
      <p:sp>
        <p:nvSpPr>
          <p:cNvPr id="479" name="Google Shape;479;g870807c668_0_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0" name="Google Shape;480;g870807c668_0_7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7"/>
        <p:cNvGrpSpPr/>
        <p:nvPr/>
      </p:nvGrpSpPr>
      <p:grpSpPr>
        <a:xfrm>
          <a:off x="0" y="0"/>
          <a:ext cx="0" cy="0"/>
          <a:chOff x="0" y="0"/>
          <a:chExt cx="0" cy="0"/>
        </a:xfrm>
      </p:grpSpPr>
      <p:sp>
        <p:nvSpPr>
          <p:cNvPr id="488" name="Google Shape;488;g84d33f149b_1_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9" name="Google Shape;489;g84d33f149b_1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3"/>
        <p:cNvGrpSpPr/>
        <p:nvPr/>
      </p:nvGrpSpPr>
      <p:grpSpPr>
        <a:xfrm>
          <a:off x="0" y="0"/>
          <a:ext cx="0" cy="0"/>
          <a:chOff x="0" y="0"/>
          <a:chExt cx="0" cy="0"/>
        </a:xfrm>
      </p:grpSpPr>
      <p:sp>
        <p:nvSpPr>
          <p:cNvPr id="494" name="Google Shape;494;g8423381626_0_2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5" name="Google Shape;495;g8423381626_0_29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g8423381626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4" name="Google Shape;504;g8423381626_0_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1"/>
        <p:cNvGrpSpPr/>
        <p:nvPr/>
      </p:nvGrpSpPr>
      <p:grpSpPr>
        <a:xfrm>
          <a:off x="0" y="0"/>
          <a:ext cx="0" cy="0"/>
          <a:chOff x="0" y="0"/>
          <a:chExt cx="0" cy="0"/>
        </a:xfrm>
      </p:grpSpPr>
      <p:sp>
        <p:nvSpPr>
          <p:cNvPr id="512" name="Google Shape;512;g85d3c86100_1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3" name="Google Shape;513;g85d3c86100_1_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7"/>
        <p:cNvGrpSpPr/>
        <p:nvPr/>
      </p:nvGrpSpPr>
      <p:grpSpPr>
        <a:xfrm>
          <a:off x="0" y="0"/>
          <a:ext cx="0" cy="0"/>
          <a:chOff x="0" y="0"/>
          <a:chExt cx="0" cy="0"/>
        </a:xfrm>
      </p:grpSpPr>
      <p:sp>
        <p:nvSpPr>
          <p:cNvPr id="528" name="Google Shape;528;g8423381626_0_1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9" name="Google Shape;529;g8423381626_0_10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9"/>
        <p:cNvGrpSpPr/>
        <p:nvPr/>
      </p:nvGrpSpPr>
      <p:grpSpPr>
        <a:xfrm>
          <a:off x="0" y="0"/>
          <a:ext cx="0" cy="0"/>
          <a:chOff x="0" y="0"/>
          <a:chExt cx="0" cy="0"/>
        </a:xfrm>
      </p:grpSpPr>
      <p:sp>
        <p:nvSpPr>
          <p:cNvPr id="810" name="Google Shape;810;g7ef6a99b16_0_1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1" name="Google Shape;811;g7ef6a99b16_0_1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3"/>
        <p:cNvGrpSpPr/>
        <p:nvPr/>
      </p:nvGrpSpPr>
      <p:grpSpPr>
        <a:xfrm>
          <a:off x="0" y="0"/>
          <a:ext cx="0" cy="0"/>
          <a:chOff x="0" y="0"/>
          <a:chExt cx="0" cy="0"/>
        </a:xfrm>
      </p:grpSpPr>
      <p:sp>
        <p:nvSpPr>
          <p:cNvPr id="824" name="Google Shape;824;g7ef6a99b16_0_4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5" name="Google Shape;825;g7ef6a99b16_0_4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1"/>
        <p:cNvGrpSpPr/>
        <p:nvPr/>
      </p:nvGrpSpPr>
      <p:grpSpPr>
        <a:xfrm>
          <a:off x="0" y="0"/>
          <a:ext cx="0" cy="0"/>
          <a:chOff x="0" y="0"/>
          <a:chExt cx="0" cy="0"/>
        </a:xfrm>
      </p:grpSpPr>
      <p:sp>
        <p:nvSpPr>
          <p:cNvPr id="832" name="Google Shape;832;g82f441225d_0_2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3" name="Google Shape;833;g82f441225d_0_2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9"/>
        <p:cNvGrpSpPr/>
        <p:nvPr/>
      </p:nvGrpSpPr>
      <p:grpSpPr>
        <a:xfrm>
          <a:off x="0" y="0"/>
          <a:ext cx="0" cy="0"/>
          <a:chOff x="0" y="0"/>
          <a:chExt cx="0" cy="0"/>
        </a:xfrm>
      </p:grpSpPr>
      <p:sp>
        <p:nvSpPr>
          <p:cNvPr id="840" name="Google Shape;840;g7fad1ffc7b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1" name="Google Shape;841;g7fad1ffc7b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7"/>
        <p:cNvGrpSpPr/>
        <p:nvPr/>
      </p:nvGrpSpPr>
      <p:grpSpPr>
        <a:xfrm>
          <a:off x="0" y="0"/>
          <a:ext cx="0" cy="0"/>
          <a:chOff x="0" y="0"/>
          <a:chExt cx="0" cy="0"/>
        </a:xfrm>
      </p:grpSpPr>
      <p:sp>
        <p:nvSpPr>
          <p:cNvPr id="848" name="Google Shape;848;g76c7af7548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9" name="Google Shape;849;g76c7af7548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5"/>
        <p:cNvGrpSpPr/>
        <p:nvPr/>
      </p:nvGrpSpPr>
      <p:grpSpPr>
        <a:xfrm>
          <a:off x="0" y="0"/>
          <a:ext cx="0" cy="0"/>
          <a:chOff x="0" y="0"/>
          <a:chExt cx="0" cy="0"/>
        </a:xfrm>
      </p:grpSpPr>
      <p:sp>
        <p:nvSpPr>
          <p:cNvPr id="856" name="Google Shape;856;g76beb97f7a_3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7" name="Google Shape;857;g76beb97f7a_3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3"/>
        <p:cNvGrpSpPr/>
        <p:nvPr/>
      </p:nvGrpSpPr>
      <p:grpSpPr>
        <a:xfrm>
          <a:off x="0" y="0"/>
          <a:ext cx="0" cy="0"/>
          <a:chOff x="0" y="0"/>
          <a:chExt cx="0" cy="0"/>
        </a:xfrm>
      </p:grpSpPr>
      <p:sp>
        <p:nvSpPr>
          <p:cNvPr id="934" name="Google Shape;934;g7fbd0450ae_1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5" name="Google Shape;935;g7fbd0450ae_1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9"/>
        <p:cNvGrpSpPr/>
        <p:nvPr/>
      </p:nvGrpSpPr>
      <p:grpSpPr>
        <a:xfrm>
          <a:off x="0" y="0"/>
          <a:ext cx="0" cy="0"/>
          <a:chOff x="0" y="0"/>
          <a:chExt cx="0" cy="0"/>
        </a:xfrm>
      </p:grpSpPr>
      <p:sp>
        <p:nvSpPr>
          <p:cNvPr id="940" name="Google Shape;940;g7fbd0450ae_1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1" name="Google Shape;941;g7fbd0450ae_1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6"/>
        <p:cNvGrpSpPr/>
        <p:nvPr/>
      </p:nvGrpSpPr>
      <p:grpSpPr>
        <a:xfrm>
          <a:off x="0" y="0"/>
          <a:ext cx="0" cy="0"/>
          <a:chOff x="0" y="0"/>
          <a:chExt cx="0" cy="0"/>
        </a:xfrm>
      </p:grpSpPr>
      <p:sp>
        <p:nvSpPr>
          <p:cNvPr id="947" name="Google Shape;947;g7fbd0450ae_1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8" name="Google Shape;948;g7fbd0450ae_1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000000"/>
              </a:buClr>
              <a:buSzPts val="2800"/>
              <a:buNone/>
              <a:defRPr sz="2800">
                <a:solidFill>
                  <a:srgbClr val="000000"/>
                </a:solidFill>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24" name="Google Shape;24;p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Clr>
                <a:srgbClr val="000000"/>
              </a:buClr>
              <a:buSzPts val="1800"/>
              <a:buNone/>
              <a:defRPr>
                <a:solidFill>
                  <a:srgbClr val="000000"/>
                </a:solidFill>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4"/>
        <p:cNvGrpSpPr/>
        <p:nvPr/>
      </p:nvGrpSpPr>
      <p:grpSpPr>
        <a:xfrm>
          <a:off x="0" y="0"/>
          <a:ext cx="0" cy="0"/>
          <a:chOff x="0" y="0"/>
          <a:chExt cx="0" cy="0"/>
        </a:xfrm>
      </p:grpSpPr>
      <p:sp>
        <p:nvSpPr>
          <p:cNvPr id="55" name="Google Shape;55;p14"/>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5200"/>
              <a:buNone/>
              <a:defRPr sz="5200"/>
            </a:lvl1pPr>
            <a:lvl2pPr lvl="1" algn="ctr" rtl="0">
              <a:lnSpc>
                <a:spcPct val="100000"/>
              </a:lnSpc>
              <a:spcBef>
                <a:spcPts val="0"/>
              </a:spcBef>
              <a:spcAft>
                <a:spcPts val="0"/>
              </a:spcAft>
              <a:buSzPts val="5200"/>
              <a:buNone/>
              <a:defRPr sz="5200"/>
            </a:lvl2pPr>
            <a:lvl3pPr lvl="2" algn="ctr" rtl="0">
              <a:lnSpc>
                <a:spcPct val="100000"/>
              </a:lnSpc>
              <a:spcBef>
                <a:spcPts val="0"/>
              </a:spcBef>
              <a:spcAft>
                <a:spcPts val="0"/>
              </a:spcAft>
              <a:buSzPts val="5200"/>
              <a:buNone/>
              <a:defRPr sz="5200"/>
            </a:lvl3pPr>
            <a:lvl4pPr lvl="3" algn="ctr" rtl="0">
              <a:lnSpc>
                <a:spcPct val="100000"/>
              </a:lnSpc>
              <a:spcBef>
                <a:spcPts val="0"/>
              </a:spcBef>
              <a:spcAft>
                <a:spcPts val="0"/>
              </a:spcAft>
              <a:buSzPts val="5200"/>
              <a:buNone/>
              <a:defRPr sz="5200"/>
            </a:lvl4pPr>
            <a:lvl5pPr lvl="4" algn="ctr" rtl="0">
              <a:lnSpc>
                <a:spcPct val="100000"/>
              </a:lnSpc>
              <a:spcBef>
                <a:spcPts val="0"/>
              </a:spcBef>
              <a:spcAft>
                <a:spcPts val="0"/>
              </a:spcAft>
              <a:buSzPts val="5200"/>
              <a:buNone/>
              <a:defRPr sz="5200"/>
            </a:lvl5pPr>
            <a:lvl6pPr lvl="5" algn="ctr" rtl="0">
              <a:lnSpc>
                <a:spcPct val="100000"/>
              </a:lnSpc>
              <a:spcBef>
                <a:spcPts val="0"/>
              </a:spcBef>
              <a:spcAft>
                <a:spcPts val="0"/>
              </a:spcAft>
              <a:buSzPts val="5200"/>
              <a:buNone/>
              <a:defRPr sz="5200"/>
            </a:lvl6pPr>
            <a:lvl7pPr lvl="6" algn="ctr" rtl="0">
              <a:lnSpc>
                <a:spcPct val="100000"/>
              </a:lnSpc>
              <a:spcBef>
                <a:spcPts val="0"/>
              </a:spcBef>
              <a:spcAft>
                <a:spcPts val="0"/>
              </a:spcAft>
              <a:buSzPts val="5200"/>
              <a:buNone/>
              <a:defRPr sz="5200"/>
            </a:lvl7pPr>
            <a:lvl8pPr lvl="7" algn="ctr" rtl="0">
              <a:lnSpc>
                <a:spcPct val="100000"/>
              </a:lnSpc>
              <a:spcBef>
                <a:spcPts val="0"/>
              </a:spcBef>
              <a:spcAft>
                <a:spcPts val="0"/>
              </a:spcAft>
              <a:buSzPts val="5200"/>
              <a:buNone/>
              <a:defRPr sz="5200"/>
            </a:lvl8pPr>
            <a:lvl9pPr lvl="8" algn="ctr" rtl="0">
              <a:lnSpc>
                <a:spcPct val="100000"/>
              </a:lnSpc>
              <a:spcBef>
                <a:spcPts val="0"/>
              </a:spcBef>
              <a:spcAft>
                <a:spcPts val="0"/>
              </a:spcAft>
              <a:buSzPts val="5200"/>
              <a:buNone/>
              <a:defRPr sz="5200"/>
            </a:lvl9pPr>
          </a:lstStyle>
          <a:p>
            <a:endParaRPr/>
          </a:p>
        </p:txBody>
      </p:sp>
      <p:sp>
        <p:nvSpPr>
          <p:cNvPr id="56" name="Google Shape;56;p14"/>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57" name="Google Shape;57;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58"/>
        <p:cNvGrpSpPr/>
        <p:nvPr/>
      </p:nvGrpSpPr>
      <p:grpSpPr>
        <a:xfrm>
          <a:off x="0" y="0"/>
          <a:ext cx="0" cy="0"/>
          <a:chOff x="0" y="0"/>
          <a:chExt cx="0" cy="0"/>
        </a:xfrm>
      </p:grpSpPr>
      <p:sp>
        <p:nvSpPr>
          <p:cNvPr id="59" name="Google Shape;59;p1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a:p>
        </p:txBody>
      </p:sp>
      <p:sp>
        <p:nvSpPr>
          <p:cNvPr id="60" name="Google Shape;60;p15"/>
          <p:cNvSpPr txBox="1">
            <a:spLocks noGrp="1"/>
          </p:cNvSpPr>
          <p:nvPr>
            <p:ph type="body" idx="1"/>
          </p:nvPr>
        </p:nvSpPr>
        <p:spPr>
          <a:xfrm>
            <a:off x="270000" y="722992"/>
            <a:ext cx="6030600" cy="3771300"/>
          </a:xfrm>
          <a:prstGeom prst="rect">
            <a:avLst/>
          </a:prstGeom>
          <a:noFill/>
          <a:ln>
            <a:noFill/>
          </a:ln>
        </p:spPr>
        <p:txBody>
          <a:bodyPr spcFirstLastPara="1" wrap="square" lIns="91425" tIns="91425" rIns="91425" bIns="91425" anchor="t" anchorCtr="0">
            <a:noAutofit/>
          </a:bodyPr>
          <a:lstStyle>
            <a:lvl1pPr marL="457200" lvl="0" indent="-317500" rtl="0">
              <a:spcBef>
                <a:spcPts val="0"/>
              </a:spcBef>
              <a:spcAft>
                <a:spcPts val="0"/>
              </a:spcAft>
              <a:buSzPts val="1400"/>
              <a:buChar char="●"/>
              <a:defRPr>
                <a:solidFill>
                  <a:schemeClr val="tx1"/>
                </a:solidFill>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dirty="0"/>
          </a:p>
        </p:txBody>
      </p:sp>
      <p:sp>
        <p:nvSpPr>
          <p:cNvPr id="61" name="Google Shape;61;p1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rtl="0">
              <a:lnSpc>
                <a:spcPct val="115000"/>
              </a:lnSpc>
              <a:spcBef>
                <a:spcPts val="0"/>
              </a:spcBef>
              <a:spcAft>
                <a:spcPts val="0"/>
              </a:spcAft>
              <a:buSzPts val="1400"/>
              <a:buChar char="●"/>
              <a:defRPr sz="1400">
                <a:solidFill>
                  <a:schemeClr val="tx1"/>
                </a:solidFill>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dirty="0"/>
          </a:p>
        </p:txBody>
      </p:sp>
      <p:sp>
        <p:nvSpPr>
          <p:cNvPr id="62" name="Google Shape;62;p1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3"/>
        <p:cNvGrpSpPr/>
        <p:nvPr/>
      </p:nvGrpSpPr>
      <p:grpSpPr>
        <a:xfrm>
          <a:off x="0" y="0"/>
          <a:ext cx="0" cy="0"/>
          <a:chOff x="0" y="0"/>
          <a:chExt cx="0" cy="0"/>
        </a:xfrm>
      </p:grpSpPr>
      <p:sp>
        <p:nvSpPr>
          <p:cNvPr id="64" name="Google Shape;64;p16"/>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rtl="0">
              <a:lnSpc>
                <a:spcPct val="100000"/>
              </a:lnSpc>
              <a:spcBef>
                <a:spcPts val="0"/>
              </a:spcBef>
              <a:spcAft>
                <a:spcPts val="0"/>
              </a:spcAft>
              <a:buSzPts val="3600"/>
              <a:buNone/>
              <a:defRPr sz="3600"/>
            </a:lvl1pPr>
            <a:lvl2pPr lvl="1" algn="ctr" rtl="0">
              <a:lnSpc>
                <a:spcPct val="100000"/>
              </a:lnSpc>
              <a:spcBef>
                <a:spcPts val="0"/>
              </a:spcBef>
              <a:spcAft>
                <a:spcPts val="0"/>
              </a:spcAft>
              <a:buSzPts val="3600"/>
              <a:buNone/>
              <a:defRPr sz="3600"/>
            </a:lvl2pPr>
            <a:lvl3pPr lvl="2" algn="ctr" rtl="0">
              <a:lnSpc>
                <a:spcPct val="100000"/>
              </a:lnSpc>
              <a:spcBef>
                <a:spcPts val="0"/>
              </a:spcBef>
              <a:spcAft>
                <a:spcPts val="0"/>
              </a:spcAft>
              <a:buSzPts val="3600"/>
              <a:buNone/>
              <a:defRPr sz="3600"/>
            </a:lvl3pPr>
            <a:lvl4pPr lvl="3" algn="ctr" rtl="0">
              <a:lnSpc>
                <a:spcPct val="100000"/>
              </a:lnSpc>
              <a:spcBef>
                <a:spcPts val="0"/>
              </a:spcBef>
              <a:spcAft>
                <a:spcPts val="0"/>
              </a:spcAft>
              <a:buSzPts val="3600"/>
              <a:buNone/>
              <a:defRPr sz="3600"/>
            </a:lvl4pPr>
            <a:lvl5pPr lvl="4" algn="ctr" rtl="0">
              <a:lnSpc>
                <a:spcPct val="100000"/>
              </a:lnSpc>
              <a:spcBef>
                <a:spcPts val="0"/>
              </a:spcBef>
              <a:spcAft>
                <a:spcPts val="0"/>
              </a:spcAft>
              <a:buSzPts val="3600"/>
              <a:buNone/>
              <a:defRPr sz="3600"/>
            </a:lvl5pPr>
            <a:lvl6pPr lvl="5" algn="ctr" rtl="0">
              <a:lnSpc>
                <a:spcPct val="100000"/>
              </a:lnSpc>
              <a:spcBef>
                <a:spcPts val="0"/>
              </a:spcBef>
              <a:spcAft>
                <a:spcPts val="0"/>
              </a:spcAft>
              <a:buSzPts val="3600"/>
              <a:buNone/>
              <a:defRPr sz="3600"/>
            </a:lvl6pPr>
            <a:lvl7pPr lvl="6" algn="ctr" rtl="0">
              <a:lnSpc>
                <a:spcPct val="100000"/>
              </a:lnSpc>
              <a:spcBef>
                <a:spcPts val="0"/>
              </a:spcBef>
              <a:spcAft>
                <a:spcPts val="0"/>
              </a:spcAft>
              <a:buSzPts val="3600"/>
              <a:buNone/>
              <a:defRPr sz="3600"/>
            </a:lvl7pPr>
            <a:lvl8pPr lvl="7" algn="ctr" rtl="0">
              <a:lnSpc>
                <a:spcPct val="100000"/>
              </a:lnSpc>
              <a:spcBef>
                <a:spcPts val="0"/>
              </a:spcBef>
              <a:spcAft>
                <a:spcPts val="0"/>
              </a:spcAft>
              <a:buSzPts val="3600"/>
              <a:buNone/>
              <a:defRPr sz="3600"/>
            </a:lvl8pPr>
            <a:lvl9pPr lvl="8" algn="ctr" rtl="0">
              <a:lnSpc>
                <a:spcPct val="100000"/>
              </a:lnSpc>
              <a:spcBef>
                <a:spcPts val="0"/>
              </a:spcBef>
              <a:spcAft>
                <a:spcPts val="0"/>
              </a:spcAft>
              <a:buSzPts val="3600"/>
              <a:buNone/>
              <a:defRPr sz="3600"/>
            </a:lvl9pPr>
          </a:lstStyle>
          <a:p>
            <a:endParaRPr/>
          </a:p>
        </p:txBody>
      </p:sp>
      <p:sp>
        <p:nvSpPr>
          <p:cNvPr id="65" name="Google Shape;65;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70"/>
        <p:cNvGrpSpPr/>
        <p:nvPr/>
      </p:nvGrpSpPr>
      <p:grpSpPr>
        <a:xfrm>
          <a:off x="0" y="0"/>
          <a:ext cx="0" cy="0"/>
          <a:chOff x="0" y="0"/>
          <a:chExt cx="0" cy="0"/>
        </a:xfrm>
      </p:grpSpPr>
      <p:sp>
        <p:nvSpPr>
          <p:cNvPr id="71" name="Google Shape;71;p18"/>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12000"/>
              <a:buNone/>
              <a:defRPr sz="12000">
                <a:solidFill>
                  <a:schemeClr val="accent1"/>
                </a:solidFill>
              </a:defRPr>
            </a:lvl1pPr>
            <a:lvl2pPr lvl="1" algn="ctr" rtl="0">
              <a:lnSpc>
                <a:spcPct val="100000"/>
              </a:lnSpc>
              <a:spcBef>
                <a:spcPts val="0"/>
              </a:spcBef>
              <a:spcAft>
                <a:spcPts val="0"/>
              </a:spcAft>
              <a:buSzPts val="12000"/>
              <a:buNone/>
              <a:defRPr sz="12000"/>
            </a:lvl2pPr>
            <a:lvl3pPr lvl="2" algn="ctr" rtl="0">
              <a:lnSpc>
                <a:spcPct val="100000"/>
              </a:lnSpc>
              <a:spcBef>
                <a:spcPts val="0"/>
              </a:spcBef>
              <a:spcAft>
                <a:spcPts val="0"/>
              </a:spcAft>
              <a:buSzPts val="12000"/>
              <a:buNone/>
              <a:defRPr sz="12000"/>
            </a:lvl3pPr>
            <a:lvl4pPr lvl="3" algn="ctr" rtl="0">
              <a:lnSpc>
                <a:spcPct val="100000"/>
              </a:lnSpc>
              <a:spcBef>
                <a:spcPts val="0"/>
              </a:spcBef>
              <a:spcAft>
                <a:spcPts val="0"/>
              </a:spcAft>
              <a:buSzPts val="12000"/>
              <a:buNone/>
              <a:defRPr sz="12000"/>
            </a:lvl4pPr>
            <a:lvl5pPr lvl="4" algn="ctr" rtl="0">
              <a:lnSpc>
                <a:spcPct val="100000"/>
              </a:lnSpc>
              <a:spcBef>
                <a:spcPts val="0"/>
              </a:spcBef>
              <a:spcAft>
                <a:spcPts val="0"/>
              </a:spcAft>
              <a:buSzPts val="12000"/>
              <a:buNone/>
              <a:defRPr sz="12000"/>
            </a:lvl5pPr>
            <a:lvl6pPr lvl="5" algn="ctr" rtl="0">
              <a:lnSpc>
                <a:spcPct val="100000"/>
              </a:lnSpc>
              <a:spcBef>
                <a:spcPts val="0"/>
              </a:spcBef>
              <a:spcAft>
                <a:spcPts val="0"/>
              </a:spcAft>
              <a:buSzPts val="12000"/>
              <a:buNone/>
              <a:defRPr sz="12000"/>
            </a:lvl6pPr>
            <a:lvl7pPr lvl="6" algn="ctr" rtl="0">
              <a:lnSpc>
                <a:spcPct val="100000"/>
              </a:lnSpc>
              <a:spcBef>
                <a:spcPts val="0"/>
              </a:spcBef>
              <a:spcAft>
                <a:spcPts val="0"/>
              </a:spcAft>
              <a:buSzPts val="12000"/>
              <a:buNone/>
              <a:defRPr sz="12000"/>
            </a:lvl7pPr>
            <a:lvl8pPr lvl="7" algn="ctr" rtl="0">
              <a:lnSpc>
                <a:spcPct val="100000"/>
              </a:lnSpc>
              <a:spcBef>
                <a:spcPts val="0"/>
              </a:spcBef>
              <a:spcAft>
                <a:spcPts val="0"/>
              </a:spcAft>
              <a:buSzPts val="12000"/>
              <a:buNone/>
              <a:defRPr sz="12000"/>
            </a:lvl8pPr>
            <a:lvl9pPr lvl="8" algn="ctr" rtl="0">
              <a:lnSpc>
                <a:spcPct val="100000"/>
              </a:lnSpc>
              <a:spcBef>
                <a:spcPts val="0"/>
              </a:spcBef>
              <a:spcAft>
                <a:spcPts val="0"/>
              </a:spcAft>
              <a:buSzPts val="12000"/>
              <a:buNone/>
              <a:defRPr sz="12000"/>
            </a:lvl9pPr>
          </a:lstStyle>
          <a:p>
            <a:r>
              <a:rPr dirty="0"/>
              <a:t>xx%</a:t>
            </a:r>
          </a:p>
        </p:txBody>
      </p:sp>
      <p:sp>
        <p:nvSpPr>
          <p:cNvPr id="72" name="Google Shape;72;p18"/>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rtl="0">
              <a:lnSpc>
                <a:spcPct val="115000"/>
              </a:lnSpc>
              <a:spcBef>
                <a:spcPts val="0"/>
              </a:spcBef>
              <a:spcAft>
                <a:spcPts val="0"/>
              </a:spcAft>
              <a:buSzPts val="1800"/>
              <a:buChar char="●"/>
              <a:defRPr>
                <a:solidFill>
                  <a:schemeClr val="tx1"/>
                </a:solidFill>
              </a:defRPr>
            </a:lvl1pPr>
            <a:lvl2pPr marL="914400" lvl="1" indent="-317500" algn="ctr" rtl="0">
              <a:lnSpc>
                <a:spcPct val="115000"/>
              </a:lnSpc>
              <a:spcBef>
                <a:spcPts val="1600"/>
              </a:spcBef>
              <a:spcAft>
                <a:spcPts val="0"/>
              </a:spcAft>
              <a:buSzPts val="1400"/>
              <a:buChar char="○"/>
              <a:defRPr/>
            </a:lvl2pPr>
            <a:lvl3pPr marL="1371600" lvl="2" indent="-317500" algn="ctr" rtl="0">
              <a:lnSpc>
                <a:spcPct val="115000"/>
              </a:lnSpc>
              <a:spcBef>
                <a:spcPts val="1600"/>
              </a:spcBef>
              <a:spcAft>
                <a:spcPts val="0"/>
              </a:spcAft>
              <a:buSzPts val="1400"/>
              <a:buChar char="■"/>
              <a:defRPr/>
            </a:lvl3pPr>
            <a:lvl4pPr marL="1828800" lvl="3" indent="-317500" algn="ctr" rtl="0">
              <a:lnSpc>
                <a:spcPct val="115000"/>
              </a:lnSpc>
              <a:spcBef>
                <a:spcPts val="1600"/>
              </a:spcBef>
              <a:spcAft>
                <a:spcPts val="0"/>
              </a:spcAft>
              <a:buSzPts val="1400"/>
              <a:buChar char="●"/>
              <a:defRPr/>
            </a:lvl4pPr>
            <a:lvl5pPr marL="2286000" lvl="4" indent="-317500" algn="ctr" rtl="0">
              <a:lnSpc>
                <a:spcPct val="115000"/>
              </a:lnSpc>
              <a:spcBef>
                <a:spcPts val="1600"/>
              </a:spcBef>
              <a:spcAft>
                <a:spcPts val="0"/>
              </a:spcAft>
              <a:buSzPts val="1400"/>
              <a:buChar char="○"/>
              <a:defRPr/>
            </a:lvl5pPr>
            <a:lvl6pPr marL="2743200" lvl="5" indent="-317500" algn="ctr" rtl="0">
              <a:lnSpc>
                <a:spcPct val="115000"/>
              </a:lnSpc>
              <a:spcBef>
                <a:spcPts val="1600"/>
              </a:spcBef>
              <a:spcAft>
                <a:spcPts val="0"/>
              </a:spcAft>
              <a:buSzPts val="1400"/>
              <a:buChar char="■"/>
              <a:defRPr/>
            </a:lvl6pPr>
            <a:lvl7pPr marL="3200400" lvl="6" indent="-317500" algn="ctr" rtl="0">
              <a:lnSpc>
                <a:spcPct val="115000"/>
              </a:lnSpc>
              <a:spcBef>
                <a:spcPts val="1600"/>
              </a:spcBef>
              <a:spcAft>
                <a:spcPts val="0"/>
              </a:spcAft>
              <a:buSzPts val="1400"/>
              <a:buChar char="●"/>
              <a:defRPr/>
            </a:lvl7pPr>
            <a:lvl8pPr marL="3657600" lvl="7" indent="-317500" algn="ctr" rtl="0">
              <a:lnSpc>
                <a:spcPct val="115000"/>
              </a:lnSpc>
              <a:spcBef>
                <a:spcPts val="1600"/>
              </a:spcBef>
              <a:spcAft>
                <a:spcPts val="0"/>
              </a:spcAft>
              <a:buSzPts val="1400"/>
              <a:buChar char="○"/>
              <a:defRPr/>
            </a:lvl8pPr>
            <a:lvl9pPr marL="4114800" lvl="8" indent="-317500" algn="ctr" rtl="0">
              <a:lnSpc>
                <a:spcPct val="115000"/>
              </a:lnSpc>
              <a:spcBef>
                <a:spcPts val="1600"/>
              </a:spcBef>
              <a:spcAft>
                <a:spcPts val="1600"/>
              </a:spcAft>
              <a:buSzPts val="1400"/>
              <a:buChar char="■"/>
              <a:defRPr/>
            </a:lvl9pPr>
          </a:lstStyle>
          <a:p>
            <a:endParaRPr dirty="0"/>
          </a:p>
        </p:txBody>
      </p:sp>
      <p:sp>
        <p:nvSpPr>
          <p:cNvPr id="73" name="Google Shape;73;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4"/>
        <p:cNvGrpSpPr/>
        <p:nvPr/>
      </p:nvGrpSpPr>
      <p:grpSpPr>
        <a:xfrm>
          <a:off x="0" y="0"/>
          <a:ext cx="0" cy="0"/>
          <a:chOff x="0" y="0"/>
          <a:chExt cx="0" cy="0"/>
        </a:xfrm>
      </p:grpSpPr>
      <p:sp>
        <p:nvSpPr>
          <p:cNvPr id="75" name="Google Shape;75;p1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a:p>
        </p:txBody>
      </p:sp>
      <p:sp>
        <p:nvSpPr>
          <p:cNvPr id="76" name="Google Shape;76;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7"/>
        <p:cNvGrpSpPr/>
        <p:nvPr/>
      </p:nvGrpSpPr>
      <p:grpSpPr>
        <a:xfrm>
          <a:off x="0" y="0"/>
          <a:ext cx="0" cy="0"/>
          <a:chOff x="0" y="0"/>
          <a:chExt cx="0" cy="0"/>
        </a:xfrm>
      </p:grpSpPr>
      <p:sp>
        <p:nvSpPr>
          <p:cNvPr id="78" name="Google Shape;78;p20"/>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rtl="0">
              <a:lnSpc>
                <a:spcPct val="100000"/>
              </a:lnSpc>
              <a:spcBef>
                <a:spcPts val="0"/>
              </a:spcBef>
              <a:spcAft>
                <a:spcPts val="0"/>
              </a:spcAft>
              <a:buSzPts val="2400"/>
              <a:buNone/>
              <a:defRPr sz="2400"/>
            </a:lvl1pPr>
            <a:lvl2pPr lvl="1" algn="l" rtl="0">
              <a:lnSpc>
                <a:spcPct val="100000"/>
              </a:lnSpc>
              <a:spcBef>
                <a:spcPts val="0"/>
              </a:spcBef>
              <a:spcAft>
                <a:spcPts val="0"/>
              </a:spcAft>
              <a:buSzPts val="2400"/>
              <a:buNone/>
              <a:defRPr sz="2400"/>
            </a:lvl2pPr>
            <a:lvl3pPr lvl="2" algn="l" rtl="0">
              <a:lnSpc>
                <a:spcPct val="100000"/>
              </a:lnSpc>
              <a:spcBef>
                <a:spcPts val="0"/>
              </a:spcBef>
              <a:spcAft>
                <a:spcPts val="0"/>
              </a:spcAft>
              <a:buSzPts val="2400"/>
              <a:buNone/>
              <a:defRPr sz="2400"/>
            </a:lvl3pPr>
            <a:lvl4pPr lvl="3" algn="l" rtl="0">
              <a:lnSpc>
                <a:spcPct val="100000"/>
              </a:lnSpc>
              <a:spcBef>
                <a:spcPts val="0"/>
              </a:spcBef>
              <a:spcAft>
                <a:spcPts val="0"/>
              </a:spcAft>
              <a:buSzPts val="2400"/>
              <a:buNone/>
              <a:defRPr sz="2400"/>
            </a:lvl4pPr>
            <a:lvl5pPr lvl="4" algn="l" rtl="0">
              <a:lnSpc>
                <a:spcPct val="100000"/>
              </a:lnSpc>
              <a:spcBef>
                <a:spcPts val="0"/>
              </a:spcBef>
              <a:spcAft>
                <a:spcPts val="0"/>
              </a:spcAft>
              <a:buSzPts val="2400"/>
              <a:buNone/>
              <a:defRPr sz="2400"/>
            </a:lvl5pPr>
            <a:lvl6pPr lvl="5" algn="l" rtl="0">
              <a:lnSpc>
                <a:spcPct val="100000"/>
              </a:lnSpc>
              <a:spcBef>
                <a:spcPts val="0"/>
              </a:spcBef>
              <a:spcAft>
                <a:spcPts val="0"/>
              </a:spcAft>
              <a:buSzPts val="2400"/>
              <a:buNone/>
              <a:defRPr sz="2400"/>
            </a:lvl6pPr>
            <a:lvl7pPr lvl="6" algn="l" rtl="0">
              <a:lnSpc>
                <a:spcPct val="100000"/>
              </a:lnSpc>
              <a:spcBef>
                <a:spcPts val="0"/>
              </a:spcBef>
              <a:spcAft>
                <a:spcPts val="0"/>
              </a:spcAft>
              <a:buSzPts val="2400"/>
              <a:buNone/>
              <a:defRPr sz="2400"/>
            </a:lvl7pPr>
            <a:lvl8pPr lvl="7" algn="l" rtl="0">
              <a:lnSpc>
                <a:spcPct val="100000"/>
              </a:lnSpc>
              <a:spcBef>
                <a:spcPts val="0"/>
              </a:spcBef>
              <a:spcAft>
                <a:spcPts val="0"/>
              </a:spcAft>
              <a:buSzPts val="2400"/>
              <a:buNone/>
              <a:defRPr sz="2400"/>
            </a:lvl8pPr>
            <a:lvl9pPr lvl="8" algn="l" rtl="0">
              <a:lnSpc>
                <a:spcPct val="100000"/>
              </a:lnSpc>
              <a:spcBef>
                <a:spcPts val="0"/>
              </a:spcBef>
              <a:spcAft>
                <a:spcPts val="0"/>
              </a:spcAft>
              <a:buSzPts val="2400"/>
              <a:buNone/>
              <a:defRPr sz="2400"/>
            </a:lvl9pPr>
          </a:lstStyle>
          <a:p>
            <a:endParaRPr/>
          </a:p>
        </p:txBody>
      </p:sp>
      <p:sp>
        <p:nvSpPr>
          <p:cNvPr id="79" name="Google Shape;79;p20"/>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rtl="0">
              <a:lnSpc>
                <a:spcPct val="115000"/>
              </a:lnSpc>
              <a:spcBef>
                <a:spcPts val="0"/>
              </a:spcBef>
              <a:spcAft>
                <a:spcPts val="0"/>
              </a:spcAft>
              <a:buSzPts val="1200"/>
              <a:buChar char="●"/>
              <a:defRPr sz="1200"/>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a:p>
        </p:txBody>
      </p:sp>
      <p:sp>
        <p:nvSpPr>
          <p:cNvPr id="80" name="Google Shape;80;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81"/>
        <p:cNvGrpSpPr/>
        <p:nvPr/>
      </p:nvGrpSpPr>
      <p:grpSpPr>
        <a:xfrm>
          <a:off x="0" y="0"/>
          <a:ext cx="0" cy="0"/>
          <a:chOff x="0" y="0"/>
          <a:chExt cx="0" cy="0"/>
        </a:xfrm>
      </p:grpSpPr>
      <p:sp>
        <p:nvSpPr>
          <p:cNvPr id="82" name="Google Shape;82;p21"/>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rtl="0">
              <a:lnSpc>
                <a:spcPct val="100000"/>
              </a:lnSpc>
              <a:spcBef>
                <a:spcPts val="0"/>
              </a:spcBef>
              <a:spcAft>
                <a:spcPts val="0"/>
              </a:spcAft>
              <a:buSzPts val="4800"/>
              <a:buNone/>
              <a:defRPr sz="4800"/>
            </a:lvl1pPr>
            <a:lvl2pPr lvl="1" algn="l" rtl="0">
              <a:lnSpc>
                <a:spcPct val="100000"/>
              </a:lnSpc>
              <a:spcBef>
                <a:spcPts val="0"/>
              </a:spcBef>
              <a:spcAft>
                <a:spcPts val="0"/>
              </a:spcAft>
              <a:buSzPts val="4800"/>
              <a:buNone/>
              <a:defRPr sz="4800"/>
            </a:lvl2pPr>
            <a:lvl3pPr lvl="2" algn="l" rtl="0">
              <a:lnSpc>
                <a:spcPct val="100000"/>
              </a:lnSpc>
              <a:spcBef>
                <a:spcPts val="0"/>
              </a:spcBef>
              <a:spcAft>
                <a:spcPts val="0"/>
              </a:spcAft>
              <a:buSzPts val="4800"/>
              <a:buNone/>
              <a:defRPr sz="4800"/>
            </a:lvl3pPr>
            <a:lvl4pPr lvl="3" algn="l" rtl="0">
              <a:lnSpc>
                <a:spcPct val="100000"/>
              </a:lnSpc>
              <a:spcBef>
                <a:spcPts val="0"/>
              </a:spcBef>
              <a:spcAft>
                <a:spcPts val="0"/>
              </a:spcAft>
              <a:buSzPts val="4800"/>
              <a:buNone/>
              <a:defRPr sz="4800"/>
            </a:lvl4pPr>
            <a:lvl5pPr lvl="4" algn="l" rtl="0">
              <a:lnSpc>
                <a:spcPct val="100000"/>
              </a:lnSpc>
              <a:spcBef>
                <a:spcPts val="0"/>
              </a:spcBef>
              <a:spcAft>
                <a:spcPts val="0"/>
              </a:spcAft>
              <a:buSzPts val="4800"/>
              <a:buNone/>
              <a:defRPr sz="4800"/>
            </a:lvl5pPr>
            <a:lvl6pPr lvl="5" algn="l" rtl="0">
              <a:lnSpc>
                <a:spcPct val="100000"/>
              </a:lnSpc>
              <a:spcBef>
                <a:spcPts val="0"/>
              </a:spcBef>
              <a:spcAft>
                <a:spcPts val="0"/>
              </a:spcAft>
              <a:buSzPts val="4800"/>
              <a:buNone/>
              <a:defRPr sz="4800"/>
            </a:lvl6pPr>
            <a:lvl7pPr lvl="6" algn="l" rtl="0">
              <a:lnSpc>
                <a:spcPct val="100000"/>
              </a:lnSpc>
              <a:spcBef>
                <a:spcPts val="0"/>
              </a:spcBef>
              <a:spcAft>
                <a:spcPts val="0"/>
              </a:spcAft>
              <a:buSzPts val="4800"/>
              <a:buNone/>
              <a:defRPr sz="4800"/>
            </a:lvl7pPr>
            <a:lvl8pPr lvl="7" algn="l" rtl="0">
              <a:lnSpc>
                <a:spcPct val="100000"/>
              </a:lnSpc>
              <a:spcBef>
                <a:spcPts val="0"/>
              </a:spcBef>
              <a:spcAft>
                <a:spcPts val="0"/>
              </a:spcAft>
              <a:buSzPts val="4800"/>
              <a:buNone/>
              <a:defRPr sz="4800"/>
            </a:lvl8pPr>
            <a:lvl9pPr lvl="8" algn="l" rtl="0">
              <a:lnSpc>
                <a:spcPct val="100000"/>
              </a:lnSpc>
              <a:spcBef>
                <a:spcPts val="0"/>
              </a:spcBef>
              <a:spcAft>
                <a:spcPts val="0"/>
              </a:spcAft>
              <a:buSzPts val="4800"/>
              <a:buNone/>
              <a:defRPr sz="4800"/>
            </a:lvl9pPr>
          </a:lstStyle>
          <a:p>
            <a:endParaRPr/>
          </a:p>
        </p:txBody>
      </p:sp>
      <p:sp>
        <p:nvSpPr>
          <p:cNvPr id="83" name="Google Shape;83;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4"/>
        <p:cNvGrpSpPr/>
        <p:nvPr/>
      </p:nvGrpSpPr>
      <p:grpSpPr>
        <a:xfrm>
          <a:off x="0" y="0"/>
          <a:ext cx="0" cy="0"/>
          <a:chOff x="0" y="0"/>
          <a:chExt cx="0" cy="0"/>
        </a:xfrm>
      </p:grpSpPr>
      <p:sp>
        <p:nvSpPr>
          <p:cNvPr id="85" name="Google Shape;85;p22"/>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86" name="Google Shape;86;p22"/>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4200"/>
              <a:buNone/>
              <a:defRPr sz="4200"/>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a:p>
        </p:txBody>
      </p:sp>
      <p:sp>
        <p:nvSpPr>
          <p:cNvPr id="87" name="Google Shape;87;p22"/>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88" name="Google Shape;88;p22"/>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rtl="0">
              <a:lnSpc>
                <a:spcPct val="115000"/>
              </a:lnSpc>
              <a:spcBef>
                <a:spcPts val="0"/>
              </a:spcBef>
              <a:spcAft>
                <a:spcPts val="0"/>
              </a:spcAft>
              <a:buSzPts val="1800"/>
              <a:buChar char="●"/>
              <a:defRPr/>
            </a:lvl1pPr>
            <a:lvl2pPr marL="914400" lvl="1" indent="-317500" algn="l" rtl="0">
              <a:lnSpc>
                <a:spcPct val="115000"/>
              </a:lnSpc>
              <a:spcBef>
                <a:spcPts val="1600"/>
              </a:spcBef>
              <a:spcAft>
                <a:spcPts val="0"/>
              </a:spcAft>
              <a:buSzPts val="1400"/>
              <a:buChar char="○"/>
              <a:defRPr/>
            </a:lvl2pPr>
            <a:lvl3pPr marL="1371600" lvl="2" indent="-317500" algn="l" rtl="0">
              <a:lnSpc>
                <a:spcPct val="115000"/>
              </a:lnSpc>
              <a:spcBef>
                <a:spcPts val="1600"/>
              </a:spcBef>
              <a:spcAft>
                <a:spcPts val="0"/>
              </a:spcAft>
              <a:buSzPts val="1400"/>
              <a:buChar char="■"/>
              <a:defRPr/>
            </a:lvl3pPr>
            <a:lvl4pPr marL="1828800" lvl="3" indent="-317500" algn="l" rtl="0">
              <a:lnSpc>
                <a:spcPct val="115000"/>
              </a:lnSpc>
              <a:spcBef>
                <a:spcPts val="1600"/>
              </a:spcBef>
              <a:spcAft>
                <a:spcPts val="0"/>
              </a:spcAft>
              <a:buSzPts val="1400"/>
              <a:buChar char="●"/>
              <a:defRPr/>
            </a:lvl4pPr>
            <a:lvl5pPr marL="2286000" lvl="4" indent="-317500" algn="l" rtl="0">
              <a:lnSpc>
                <a:spcPct val="115000"/>
              </a:lnSpc>
              <a:spcBef>
                <a:spcPts val="1600"/>
              </a:spcBef>
              <a:spcAft>
                <a:spcPts val="0"/>
              </a:spcAft>
              <a:buSzPts val="1400"/>
              <a:buChar char="○"/>
              <a:defRPr/>
            </a:lvl5pPr>
            <a:lvl6pPr marL="2743200" lvl="5" indent="-317500" algn="l" rtl="0">
              <a:lnSpc>
                <a:spcPct val="115000"/>
              </a:lnSpc>
              <a:spcBef>
                <a:spcPts val="1600"/>
              </a:spcBef>
              <a:spcAft>
                <a:spcPts val="0"/>
              </a:spcAft>
              <a:buSzPts val="1400"/>
              <a:buChar char="■"/>
              <a:defRPr/>
            </a:lvl6pPr>
            <a:lvl7pPr marL="3200400" lvl="6" indent="-317500" algn="l" rtl="0">
              <a:lnSpc>
                <a:spcPct val="115000"/>
              </a:lnSpc>
              <a:spcBef>
                <a:spcPts val="1600"/>
              </a:spcBef>
              <a:spcAft>
                <a:spcPts val="0"/>
              </a:spcAft>
              <a:buSzPts val="1400"/>
              <a:buChar char="●"/>
              <a:defRPr/>
            </a:lvl7pPr>
            <a:lvl8pPr marL="3657600" lvl="7" indent="-317500" algn="l" rtl="0">
              <a:lnSpc>
                <a:spcPct val="115000"/>
              </a:lnSpc>
              <a:spcBef>
                <a:spcPts val="1600"/>
              </a:spcBef>
              <a:spcAft>
                <a:spcPts val="0"/>
              </a:spcAft>
              <a:buSzPts val="1400"/>
              <a:buChar char="○"/>
              <a:defRPr/>
            </a:lvl8pPr>
            <a:lvl9pPr marL="4114800" lvl="8" indent="-317500" algn="l" rtl="0">
              <a:lnSpc>
                <a:spcPct val="115000"/>
              </a:lnSpc>
              <a:spcBef>
                <a:spcPts val="1600"/>
              </a:spcBef>
              <a:spcAft>
                <a:spcPts val="1600"/>
              </a:spcAft>
              <a:buSzPts val="1400"/>
              <a:buChar char="■"/>
              <a:defRPr/>
            </a:lvl9pPr>
          </a:lstStyle>
          <a:p>
            <a:endParaRPr/>
          </a:p>
        </p:txBody>
      </p:sp>
      <p:sp>
        <p:nvSpPr>
          <p:cNvPr id="89" name="Google Shape;89;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90"/>
        <p:cNvGrpSpPr/>
        <p:nvPr/>
      </p:nvGrpSpPr>
      <p:grpSpPr>
        <a:xfrm>
          <a:off x="0" y="0"/>
          <a:ext cx="0" cy="0"/>
          <a:chOff x="0" y="0"/>
          <a:chExt cx="0" cy="0"/>
        </a:xfrm>
      </p:grpSpPr>
      <p:sp>
        <p:nvSpPr>
          <p:cNvPr id="91" name="Google Shape;91;p23"/>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rtl="0">
              <a:lnSpc>
                <a:spcPct val="100000"/>
              </a:lnSpc>
              <a:spcBef>
                <a:spcPts val="0"/>
              </a:spcBef>
              <a:spcAft>
                <a:spcPts val="0"/>
              </a:spcAft>
              <a:buSzPts val="1800"/>
              <a:buNone/>
              <a:defRPr/>
            </a:lvl1pPr>
          </a:lstStyle>
          <a:p>
            <a:endParaRPr/>
          </a:p>
        </p:txBody>
      </p:sp>
      <p:sp>
        <p:nvSpPr>
          <p:cNvPr id="92" name="Google Shape;92;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3"/>
        <p:cNvGrpSpPr/>
        <p:nvPr/>
      </p:nvGrpSpPr>
      <p:grpSpPr>
        <a:xfrm>
          <a:off x="0" y="0"/>
          <a:ext cx="0" cy="0"/>
          <a:chOff x="0" y="0"/>
          <a:chExt cx="0" cy="0"/>
        </a:xfrm>
      </p:grpSpPr>
      <p:sp>
        <p:nvSpPr>
          <p:cNvPr id="94" name="Google Shape;94;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theme" Target="../theme/theme2.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dirty="0"/>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1" r:id="rId3"/>
    <p:sldLayoutId id="2147483652" r:id="rId4"/>
    <p:sldLayoutId id="2147483653" r:id="rId5"/>
    <p:sldLayoutId id="2147483654" r:id="rId6"/>
    <p:sldLayoutId id="2147483655" r:id="rId7"/>
    <p:sldLayoutId id="2147483656" r:id="rId8"/>
    <p:sldLayoutId id="2147483658" r:id="rId9"/>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tx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dirty="0"/>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53" name="Google Shape;53;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3" r:id="rId4"/>
    <p:sldLayoutId id="2147483664" r:id="rId5"/>
    <p:sldLayoutId id="2147483665" r:id="rId6"/>
    <p:sldLayoutId id="2147483666" r:id="rId7"/>
    <p:sldLayoutId id="2147483667" r:id="rId8"/>
    <p:sldLayoutId id="2147483668" r:id="rId9"/>
    <p:sldLayoutId id="2147483669" r:id="rId10"/>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hyperlink" Target="https://www.gov.uk/government/publications/relationships-education-relationships-and-sex-education-rse-and-health-education" TargetMode="External"/><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hyperlink" Target="https://www.gov.uk/government/publications/supporting-early-career-teachers"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gov.uk/government/publications/national-curriculum-in-england-computing-programmes-of-study"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hyperlink" Target="https://www.gov.uk/government/publications/education-for-a-connected-world" TargetMode="External"/><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hyperlink" Target="https://www.gov.uk/government/publications/preventing-and-tackling-bullying" TargetMode="External"/><Relationship Id="rId4" Type="http://schemas.openxmlformats.org/officeDocument/2006/relationships/hyperlink" Target="https://www.gov.uk/government/publications/teaching-online-safety-in-schools"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hyperlink" Target="https://www.gov.uk/government/publications/send-code-of-practice-0-to-25" TargetMode="External"/><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1.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1.xml"/></Relationships>
</file>

<file path=ppt/slides/_rels/slide50.xml.rels><?xml version="1.0" encoding="UTF-8" standalone="yes"?>
<Relationships xmlns="http://schemas.openxmlformats.org/package/2006/relationships"><Relationship Id="rId3" Type="http://schemas.openxmlformats.org/officeDocument/2006/relationships/hyperlink" Target="https://crimestoppers-uk.org/" TargetMode="Externa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hyperlink" Target="https://www.childline.org.uk/" TargetMode="External"/><Relationship Id="rId4" Type="http://schemas.openxmlformats.org/officeDocument/2006/relationships/hyperlink" Target="https://reportharmfulcontent.com/"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www.iwf.org.uk/" TargetMode="External"/><Relationship Id="rId2" Type="http://schemas.openxmlformats.org/officeDocument/2006/relationships/notesSlide" Target="../notesSlides/notesSlide51.xml"/><Relationship Id="rId1" Type="http://schemas.openxmlformats.org/officeDocument/2006/relationships/slideLayout" Target="../slideLayouts/slideLayout11.xml"/><Relationship Id="rId4" Type="http://schemas.openxmlformats.org/officeDocument/2006/relationships/hyperlink" Target="https://www.ceop.police.uk/safety-centre/" TargetMode="Externa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3" Type="http://schemas.openxmlformats.org/officeDocument/2006/relationships/hyperlink" Target="http://www.saferinternetday.org.uk" TargetMode="External"/><Relationship Id="rId2" Type="http://schemas.openxmlformats.org/officeDocument/2006/relationships/notesSlide" Target="../notesSlides/notesSlide55.xml"/><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8" Type="http://schemas.openxmlformats.org/officeDocument/2006/relationships/hyperlink" Target="https://revengepornhelpline.org.uk/" TargetMode="External"/><Relationship Id="rId3" Type="http://schemas.openxmlformats.org/officeDocument/2006/relationships/hyperlink" Target="https://www.ceop.police.uk/safety-centre/" TargetMode="External"/><Relationship Id="rId7" Type="http://schemas.openxmlformats.org/officeDocument/2006/relationships/hyperlink" Target="https://www.saferinternet.org.uk/" TargetMode="External"/><Relationship Id="rId2" Type="http://schemas.openxmlformats.org/officeDocument/2006/relationships/notesSlide" Target="../notesSlides/notesSlide56.xml"/><Relationship Id="rId1" Type="http://schemas.openxmlformats.org/officeDocument/2006/relationships/slideLayout" Target="../slideLayouts/slideLayout3.xml"/><Relationship Id="rId6" Type="http://schemas.openxmlformats.org/officeDocument/2006/relationships/hyperlink" Target="https://www.internetmatters.org/" TargetMode="External"/><Relationship Id="rId5" Type="http://schemas.openxmlformats.org/officeDocument/2006/relationships/hyperlink" Target="https://www.thinkuknow.co.uk/" TargetMode="External"/><Relationship Id="rId10" Type="http://schemas.openxmlformats.org/officeDocument/2006/relationships/hyperlink" Target="http://www.childnet.com" TargetMode="External"/><Relationship Id="rId4" Type="http://schemas.openxmlformats.org/officeDocument/2006/relationships/hyperlink" Target="https://www.iwf.org.uk/" TargetMode="External"/><Relationship Id="rId9" Type="http://schemas.openxmlformats.org/officeDocument/2006/relationships/hyperlink" Target="https://reportharmfulcontent.com/" TargetMode="Externa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105" name="Google Shape;105;p25"/>
          <p:cNvSpPr txBox="1">
            <a:spLocks noGrp="1"/>
          </p:cNvSpPr>
          <p:nvPr>
            <p:ph type="ctrTitle"/>
          </p:nvPr>
        </p:nvSpPr>
        <p:spPr>
          <a:xfrm>
            <a:off x="311700" y="1517525"/>
            <a:ext cx="8754300" cy="9750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200" dirty="0">
                <a:solidFill>
                  <a:schemeClr val="accent1"/>
                </a:solidFill>
              </a:rPr>
              <a:t>Teaching </a:t>
            </a:r>
            <a:r>
              <a:rPr lang="en-GB" sz="3200" b="1" dirty="0">
                <a:solidFill>
                  <a:schemeClr val="accent1"/>
                </a:solidFill>
              </a:rPr>
              <a:t>Online relationships</a:t>
            </a:r>
            <a:r>
              <a:rPr lang="en-GB" sz="3200" dirty="0">
                <a:solidFill>
                  <a:schemeClr val="accent1"/>
                </a:solidFill>
              </a:rPr>
              <a:t> (primary), </a:t>
            </a:r>
            <a:r>
              <a:rPr lang="en-GB" sz="3200" b="1" dirty="0">
                <a:solidFill>
                  <a:schemeClr val="accent1"/>
                </a:solidFill>
              </a:rPr>
              <a:t>Online and media</a:t>
            </a:r>
            <a:r>
              <a:rPr lang="en-GB" sz="3200" dirty="0">
                <a:solidFill>
                  <a:schemeClr val="accent1"/>
                </a:solidFill>
              </a:rPr>
              <a:t> (secondary)</a:t>
            </a:r>
            <a:endParaRPr sz="3200" dirty="0">
              <a:solidFill>
                <a:schemeClr val="accent1"/>
              </a:solidFill>
            </a:endParaRPr>
          </a:p>
        </p:txBody>
      </p:sp>
      <p:sp>
        <p:nvSpPr>
          <p:cNvPr id="106" name="Google Shape;106;p25"/>
          <p:cNvSpPr txBox="1"/>
          <p:nvPr/>
        </p:nvSpPr>
        <p:spPr>
          <a:xfrm>
            <a:off x="1387950" y="2623275"/>
            <a:ext cx="6368100" cy="930300"/>
          </a:xfrm>
          <a:prstGeom prst="rect">
            <a:avLst/>
          </a:prstGeom>
          <a:noFill/>
          <a:ln w="1905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200" dirty="0">
                <a:solidFill>
                  <a:schemeClr val="accent1"/>
                </a:solidFill>
              </a:rPr>
              <a:t>Part of: Relationships education (primary)</a:t>
            </a:r>
            <a:br>
              <a:rPr lang="en-GB" sz="2200" dirty="0">
                <a:solidFill>
                  <a:schemeClr val="accent1"/>
                </a:solidFill>
              </a:rPr>
            </a:br>
            <a:r>
              <a:rPr lang="en-GB" sz="2200" dirty="0">
                <a:solidFill>
                  <a:schemeClr val="accent1"/>
                </a:solidFill>
              </a:rPr>
              <a:t>Relationships and sex education (secondary)</a:t>
            </a:r>
            <a:endParaRPr sz="2200" dirty="0">
              <a:solidFill>
                <a:schemeClr val="accent1"/>
              </a:solidFill>
            </a:endParaRPr>
          </a:p>
        </p:txBody>
      </p:sp>
      <p:sp>
        <p:nvSpPr>
          <p:cNvPr id="101" name="Google Shape;101;p25"/>
          <p:cNvSpPr txBox="1">
            <a:spLocks noGrp="1"/>
          </p:cNvSpPr>
          <p:nvPr>
            <p:ph type="subTitle" idx="1"/>
          </p:nvPr>
        </p:nvSpPr>
        <p:spPr>
          <a:xfrm>
            <a:off x="117900" y="90925"/>
            <a:ext cx="7056300" cy="569100"/>
          </a:xfrm>
          <a:prstGeom prst="rect">
            <a:avLst/>
          </a:prstGeom>
          <a:ln w="19050" cap="flat" cmpd="sng">
            <a:solidFill>
              <a:srgbClr val="8A252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2400" dirty="0">
                <a:solidFill>
                  <a:srgbClr val="8A2529"/>
                </a:solidFill>
              </a:rPr>
              <a:t>ADAPT THIS FOR YOUR OWN PRESENTATION</a:t>
            </a:r>
            <a:r>
              <a:rPr lang="en-GB" sz="2400" dirty="0">
                <a:solidFill>
                  <a:srgbClr val="FF0000"/>
                </a:solidFill>
              </a:rPr>
              <a:t> </a:t>
            </a:r>
            <a:endParaRPr sz="2400" dirty="0">
              <a:solidFill>
                <a:srgbClr val="FF0000"/>
              </a:solidFill>
            </a:endParaRPr>
          </a:p>
        </p:txBody>
      </p:sp>
      <p:sp>
        <p:nvSpPr>
          <p:cNvPr id="100" name="Google Shape;100;p25"/>
          <p:cNvSpPr txBox="1">
            <a:spLocks noGrp="1"/>
          </p:cNvSpPr>
          <p:nvPr>
            <p:ph type="ctrTitle"/>
          </p:nvPr>
        </p:nvSpPr>
        <p:spPr>
          <a:xfrm>
            <a:off x="311700" y="628025"/>
            <a:ext cx="8520600" cy="5691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000" dirty="0">
                <a:solidFill>
                  <a:schemeClr val="accent1"/>
                </a:solidFill>
              </a:rPr>
              <a:t>Training module</a:t>
            </a:r>
            <a:endParaRPr sz="3000" dirty="0">
              <a:solidFill>
                <a:schemeClr val="accent1"/>
              </a:solidFill>
            </a:endParaRPr>
          </a:p>
        </p:txBody>
      </p:sp>
      <p:sp>
        <p:nvSpPr>
          <p:cNvPr id="104" name="Google Shape;104;p25"/>
          <p:cNvSpPr txBox="1"/>
          <p:nvPr/>
        </p:nvSpPr>
        <p:spPr>
          <a:xfrm>
            <a:off x="3082100" y="4412025"/>
            <a:ext cx="1257900" cy="4980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rgbClr val="260859"/>
                </a:solidFill>
              </a:rPr>
              <a:t>Primary</a:t>
            </a:r>
            <a:endParaRPr sz="2000" dirty="0">
              <a:solidFill>
                <a:srgbClr val="260859"/>
              </a:solidFill>
            </a:endParaRPr>
          </a:p>
        </p:txBody>
      </p:sp>
      <p:sp>
        <p:nvSpPr>
          <p:cNvPr id="103" name="Google Shape;103;p25"/>
          <p:cNvSpPr txBox="1"/>
          <p:nvPr/>
        </p:nvSpPr>
        <p:spPr>
          <a:xfrm>
            <a:off x="4483875" y="4412025"/>
            <a:ext cx="1608600" cy="4980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rgbClr val="004712"/>
                </a:solidFill>
              </a:rPr>
              <a:t>Secondary</a:t>
            </a:r>
            <a:endParaRPr sz="2000" dirty="0">
              <a:solidFill>
                <a:srgbClr val="004712"/>
              </a:solidFill>
            </a:endParaRPr>
          </a:p>
        </p:txBody>
      </p:sp>
      <p:sp>
        <p:nvSpPr>
          <p:cNvPr id="99" name="Google Shape;99;p25"/>
          <p:cNvSpPr txBox="1">
            <a:spLocks noGrp="1"/>
          </p:cNvSpPr>
          <p:nvPr>
            <p:ph type="subTitle" idx="1"/>
          </p:nvPr>
        </p:nvSpPr>
        <p:spPr>
          <a:xfrm>
            <a:off x="7397250" y="4497250"/>
            <a:ext cx="1486200" cy="498000"/>
          </a:xfrm>
          <a:prstGeom prst="rect">
            <a:avLst/>
          </a:prstGeom>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000">
                <a:solidFill>
                  <a:srgbClr val="8A2529"/>
                </a:solidFill>
              </a:rPr>
              <a:t>July 2020</a:t>
            </a:r>
            <a:endParaRPr sz="2000" dirty="0">
              <a:solidFill>
                <a:srgbClr val="8A2529"/>
              </a:solidFill>
            </a:endParaRPr>
          </a:p>
        </p:txBody>
      </p:sp>
      <p:sp>
        <p:nvSpPr>
          <p:cNvPr id="102" name="Google Shape;102;p25"/>
          <p:cNvSpPr txBox="1">
            <a:spLocks noGrp="1"/>
          </p:cNvSpPr>
          <p:nvPr>
            <p:ph type="subTitle" idx="1"/>
          </p:nvPr>
        </p:nvSpPr>
        <p:spPr>
          <a:xfrm>
            <a:off x="1337100" y="3596125"/>
            <a:ext cx="6545400" cy="569100"/>
          </a:xfrm>
          <a:prstGeom prst="rect">
            <a:avLst/>
          </a:prstGeom>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800" dirty="0">
                <a:solidFill>
                  <a:srgbClr val="8A2529"/>
                </a:solidFill>
              </a:rPr>
              <a:t>[YOUR NAME, YOUR SCHOOL]</a:t>
            </a:r>
            <a:endParaRPr sz="1800" dirty="0">
              <a:solidFill>
                <a:srgbClr val="8A252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26"/>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Contents</a:t>
            </a:r>
            <a:endParaRPr dirty="0">
              <a:solidFill>
                <a:schemeClr val="accent1"/>
              </a:solidFill>
            </a:endParaRPr>
          </a:p>
        </p:txBody>
      </p:sp>
      <p:sp>
        <p:nvSpPr>
          <p:cNvPr id="113" name="Google Shape;113;p26"/>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a:t>
            </a:fld>
            <a:endParaRPr dirty="0"/>
          </a:p>
        </p:txBody>
      </p:sp>
      <p:sp>
        <p:nvSpPr>
          <p:cNvPr id="3" name="TextBox 2">
            <a:extLst>
              <a:ext uri="{FF2B5EF4-FFF2-40B4-BE49-F238E27FC236}">
                <a16:creationId xmlns:a16="http://schemas.microsoft.com/office/drawing/2014/main" id="{DC2821B9-1D1C-4CBC-AA22-ED1AF4CF6C2D}"/>
              </a:ext>
            </a:extLst>
          </p:cNvPr>
          <p:cNvSpPr txBox="1"/>
          <p:nvPr/>
        </p:nvSpPr>
        <p:spPr>
          <a:xfrm>
            <a:off x="355963" y="789125"/>
            <a:ext cx="8432074" cy="4370427"/>
          </a:xfrm>
          <a:prstGeom prst="rect">
            <a:avLst/>
          </a:prstGeom>
          <a:noFill/>
        </p:spPr>
        <p:txBody>
          <a:bodyPr wrap="square" rtlCol="0">
            <a:spAutoFit/>
          </a:bodyPr>
          <a:lstStyle/>
          <a:p>
            <a:pPr fontAlgn="t">
              <a:lnSpc>
                <a:spcPct val="150000"/>
              </a:lnSpc>
            </a:pPr>
            <a:r>
              <a:rPr lang="en-GB" sz="2200" dirty="0"/>
              <a:t>3	About this training module </a:t>
            </a:r>
          </a:p>
          <a:p>
            <a:pPr fontAlgn="t">
              <a:lnSpc>
                <a:spcPct val="150000"/>
              </a:lnSpc>
            </a:pPr>
            <a:r>
              <a:rPr lang="en-GB" sz="2200" dirty="0"/>
              <a:t>5	Teaching the new curriculum</a:t>
            </a:r>
          </a:p>
          <a:p>
            <a:pPr fontAlgn="t">
              <a:lnSpc>
                <a:spcPct val="150000"/>
              </a:lnSpc>
            </a:pPr>
            <a:r>
              <a:rPr lang="en-GB" sz="2200" dirty="0"/>
              <a:t>15	Safeguarding </a:t>
            </a:r>
          </a:p>
          <a:p>
            <a:pPr fontAlgn="t">
              <a:lnSpc>
                <a:spcPct val="150000"/>
              </a:lnSpc>
            </a:pPr>
            <a:r>
              <a:rPr lang="en-GB" sz="2200" dirty="0"/>
              <a:t>18	Ground rules</a:t>
            </a:r>
          </a:p>
          <a:p>
            <a:pPr fontAlgn="t">
              <a:lnSpc>
                <a:spcPct val="150000"/>
              </a:lnSpc>
            </a:pPr>
            <a:r>
              <a:rPr lang="en-GB" sz="2200" b="1" dirty="0"/>
              <a:t>21	Primary curriculum</a:t>
            </a:r>
            <a:endParaRPr lang="en-GB" sz="2200" dirty="0"/>
          </a:p>
          <a:p>
            <a:pPr fontAlgn="t">
              <a:lnSpc>
                <a:spcPct val="150000"/>
              </a:lnSpc>
            </a:pPr>
            <a:r>
              <a:rPr lang="en-GB" sz="2200" b="1" dirty="0"/>
              <a:t>55	Secondary curriculum</a:t>
            </a:r>
            <a:endParaRPr lang="en-GB" sz="2200" dirty="0"/>
          </a:p>
          <a:p>
            <a:pPr fontAlgn="t">
              <a:lnSpc>
                <a:spcPct val="150000"/>
              </a:lnSpc>
            </a:pPr>
            <a:r>
              <a:rPr lang="en-GB" sz="2200" dirty="0"/>
              <a:t>83	Examples of good practice </a:t>
            </a:r>
          </a:p>
          <a:p>
            <a:pPr fontAlgn="t">
              <a:lnSpc>
                <a:spcPct val="150000"/>
              </a:lnSpc>
            </a:pPr>
            <a:r>
              <a:rPr lang="en-GB" sz="2200" dirty="0"/>
              <a:t>89	Activities and templates for trainers</a:t>
            </a:r>
          </a:p>
          <a:p>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27"/>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About this training module</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19" name="Google Shape;119;p27"/>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solidFill>
                  <a:schemeClr val="dk1"/>
                </a:solidFill>
              </a:rPr>
              <a:t>Subject leads</a:t>
            </a:r>
            <a:r>
              <a:rPr lang="en-GB" sz="1800" dirty="0">
                <a:solidFill>
                  <a:schemeClr val="dk1"/>
                </a:solidFill>
              </a:rPr>
              <a:t> can use the adaptable slides and </a:t>
            </a:r>
            <a:r>
              <a:rPr lang="en-GB" sz="1800" b="1" dirty="0">
                <a:solidFill>
                  <a:schemeClr val="dk1"/>
                </a:solidFill>
              </a:rPr>
              <a:t>‘Activities and templates for trainers’ </a:t>
            </a:r>
            <a:r>
              <a:rPr lang="en-GB" sz="1800" dirty="0">
                <a:solidFill>
                  <a:schemeClr val="dk1"/>
                </a:solidFill>
              </a:rPr>
              <a:t>section at the end of this module to help shape training sessions for teachers.</a:t>
            </a:r>
            <a:endParaRPr sz="1800" dirty="0">
              <a:solidFill>
                <a:schemeClr val="dk1"/>
              </a:solidFill>
            </a:endParaRPr>
          </a:p>
          <a:p>
            <a:pPr marL="0" lvl="0" indent="0" algn="l" rtl="0">
              <a:spcBef>
                <a:spcPts val="1600"/>
              </a:spcBef>
              <a:spcAft>
                <a:spcPts val="0"/>
              </a:spcAft>
              <a:buNone/>
            </a:pPr>
            <a:r>
              <a:rPr lang="en-GB" sz="1800" dirty="0"/>
              <a:t>This non-statutory training module supplements the </a:t>
            </a:r>
            <a:r>
              <a:rPr lang="en-GB" sz="1800" u="sng" dirty="0">
                <a:solidFill>
                  <a:srgbClr val="0000FF"/>
                </a:solidFill>
                <a:hlinkClick r:id="rId3">
                  <a:extLst>
                    <a:ext uri="{A12FA001-AC4F-418D-AE19-62706E023703}">
                      <ahyp:hlinkClr xmlns:ahyp="http://schemas.microsoft.com/office/drawing/2018/hyperlinkcolor" xmlns="" val="tx"/>
                    </a:ext>
                  </a:extLst>
                </a:hlinkClick>
              </a:rPr>
              <a:t>statutory guidance</a:t>
            </a:r>
            <a:r>
              <a:rPr lang="en-GB" sz="1800" dirty="0"/>
              <a:t> on teaching </a:t>
            </a:r>
            <a:r>
              <a:rPr lang="en-GB" sz="1800" b="1" dirty="0"/>
              <a:t>online relationships (primary)</a:t>
            </a:r>
            <a:r>
              <a:rPr lang="en-GB" sz="1800" dirty="0"/>
              <a:t>, and</a:t>
            </a:r>
            <a:r>
              <a:rPr lang="en-GB" sz="1800" b="1" dirty="0"/>
              <a:t> online and media (secondary)</a:t>
            </a:r>
            <a:r>
              <a:rPr lang="en-GB" sz="1800" dirty="0"/>
              <a:t>, which schools should read in full.</a:t>
            </a:r>
            <a:endParaRPr sz="1800" dirty="0"/>
          </a:p>
          <a:p>
            <a:pPr marL="0" lvl="0" indent="0" algn="l" rtl="0">
              <a:spcBef>
                <a:spcPts val="1600"/>
              </a:spcBef>
              <a:spcAft>
                <a:spcPts val="0"/>
              </a:spcAft>
              <a:buNone/>
            </a:pPr>
            <a:r>
              <a:rPr lang="en-GB" sz="1800" dirty="0"/>
              <a:t>Schools can choose whether and how to follow or adapt this training module and should refer to the </a:t>
            </a:r>
            <a:r>
              <a:rPr lang="en-GB" sz="1800" u="sng" dirty="0">
                <a:solidFill>
                  <a:srgbClr val="0000FF"/>
                </a:solidFill>
                <a:hlinkClick r:id="rId4">
                  <a:extLst>
                    <a:ext uri="{A12FA001-AC4F-418D-AE19-62706E023703}">
                      <ahyp:hlinkClr xmlns:ahyp="http://schemas.microsoft.com/office/drawing/2018/hyperlinkcolor" xmlns="" val="tx"/>
                    </a:ext>
                  </a:extLst>
                </a:hlinkClick>
              </a:rPr>
              <a:t>Early Career Framework</a:t>
            </a:r>
            <a:r>
              <a:rPr lang="en-GB" sz="1800" dirty="0">
                <a:solidFill>
                  <a:srgbClr val="0000FF"/>
                </a:solidFill>
              </a:rPr>
              <a:t> </a:t>
            </a:r>
            <a:r>
              <a:rPr lang="en-GB" sz="1800" dirty="0"/>
              <a:t>for pedagogical guidance.</a:t>
            </a:r>
            <a:endParaRPr sz="1800" dirty="0"/>
          </a:p>
          <a:p>
            <a:pPr marL="0" lvl="0" indent="0" algn="l" rtl="0">
              <a:spcBef>
                <a:spcPts val="1600"/>
              </a:spcBef>
              <a:spcAft>
                <a:spcPts val="0"/>
              </a:spcAft>
              <a:buClr>
                <a:schemeClr val="dk1"/>
              </a:buClr>
              <a:buSzPts val="1100"/>
              <a:buFont typeface="Arial"/>
              <a:buNone/>
            </a:pPr>
            <a:endParaRPr sz="1800" dirty="0">
              <a:solidFill>
                <a:srgbClr val="000000"/>
              </a:solidFill>
            </a:endParaRPr>
          </a:p>
          <a:p>
            <a:pPr marL="0" lvl="0" indent="0" algn="l" rtl="0">
              <a:spcBef>
                <a:spcPts val="1600"/>
              </a:spcBef>
              <a:spcAft>
                <a:spcPts val="1600"/>
              </a:spcAft>
              <a:buNone/>
            </a:pPr>
            <a:endParaRPr sz="1800" dirty="0"/>
          </a:p>
        </p:txBody>
      </p:sp>
      <p:sp>
        <p:nvSpPr>
          <p:cNvPr id="120" name="Google Shape;120;p2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a:t>
            </a:fld>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8"/>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What you get out of today</a:t>
            </a:r>
            <a:endParaRPr dirty="0">
              <a:solidFill>
                <a:schemeClr val="accent1"/>
              </a:solidFill>
            </a:endParaRPr>
          </a:p>
          <a:p>
            <a:pPr marL="0" lvl="0" indent="0" algn="l" rtl="0">
              <a:spcBef>
                <a:spcPts val="0"/>
              </a:spcBef>
              <a:spcAft>
                <a:spcPts val="0"/>
              </a:spcAft>
              <a:buNone/>
            </a:pPr>
            <a:endParaRPr dirty="0">
              <a:solidFill>
                <a:srgbClr val="073763"/>
              </a:solidFill>
            </a:endParaRPr>
          </a:p>
        </p:txBody>
      </p:sp>
      <p:sp>
        <p:nvSpPr>
          <p:cNvPr id="126" name="Google Shape;126;p28"/>
          <p:cNvSpPr txBox="1">
            <a:spLocks noGrp="1"/>
          </p:cNvSpPr>
          <p:nvPr>
            <p:ph type="body" idx="1"/>
          </p:nvPr>
        </p:nvSpPr>
        <p:spPr>
          <a:xfrm>
            <a:off x="270000" y="914400"/>
            <a:ext cx="75654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800"/>
              <a:buFont typeface="Arial"/>
              <a:buNone/>
            </a:pPr>
            <a:r>
              <a:rPr lang="en-GB" sz="1800" dirty="0">
                <a:solidFill>
                  <a:srgbClr val="000000"/>
                </a:solidFill>
              </a:rPr>
              <a:t>By the end of this training you should:</a:t>
            </a:r>
            <a:endParaRPr sz="1800" dirty="0">
              <a:solidFill>
                <a:srgbClr val="000000"/>
              </a:solidFill>
            </a:endParaRPr>
          </a:p>
          <a:p>
            <a:pPr marL="457200" lvl="0" indent="-342900" algn="l" rtl="0">
              <a:spcBef>
                <a:spcPts val="1000"/>
              </a:spcBef>
              <a:spcAft>
                <a:spcPts val="0"/>
              </a:spcAft>
              <a:buClr>
                <a:schemeClr val="accent1"/>
              </a:buClr>
              <a:buSzPts val="1800"/>
              <a:buChar char="●"/>
            </a:pPr>
            <a:r>
              <a:rPr lang="en-GB" sz="1800" dirty="0">
                <a:solidFill>
                  <a:srgbClr val="000000"/>
                </a:solidFill>
              </a:rPr>
              <a:t>know what is included in the statutory guidance </a:t>
            </a:r>
            <a:endParaRPr sz="1800" dirty="0">
              <a:solidFill>
                <a:srgbClr val="000000"/>
              </a:solidFill>
            </a:endParaRPr>
          </a:p>
          <a:p>
            <a:pPr marL="457200" lvl="0" indent="-342900" algn="l" rtl="0">
              <a:spcBef>
                <a:spcPts val="0"/>
              </a:spcBef>
              <a:spcAft>
                <a:spcPts val="0"/>
              </a:spcAft>
              <a:buClr>
                <a:schemeClr val="accent1"/>
              </a:buClr>
              <a:buSzPts val="1800"/>
              <a:buChar char="●"/>
            </a:pPr>
            <a:r>
              <a:rPr lang="en-GB" sz="1800" dirty="0">
                <a:solidFill>
                  <a:srgbClr val="000000"/>
                </a:solidFill>
              </a:rPr>
              <a:t>know some key knowledge and facts to cover as part of this topic</a:t>
            </a:r>
            <a:endParaRPr sz="1800" dirty="0">
              <a:solidFill>
                <a:srgbClr val="000000"/>
              </a:solidFill>
            </a:endParaRPr>
          </a:p>
          <a:p>
            <a:pPr marL="457200" lvl="0" indent="-342900" algn="l" rtl="0">
              <a:spcBef>
                <a:spcPts val="0"/>
              </a:spcBef>
              <a:spcAft>
                <a:spcPts val="0"/>
              </a:spcAft>
              <a:buClr>
                <a:schemeClr val="accent1"/>
              </a:buClr>
              <a:buSzPts val="1800"/>
              <a:buChar char="●"/>
            </a:pPr>
            <a:r>
              <a:rPr lang="en-GB" sz="1800" dirty="0">
                <a:solidFill>
                  <a:srgbClr val="000000"/>
                </a:solidFill>
              </a:rPr>
              <a:t>have strategies to deal with questions that come up in class</a:t>
            </a:r>
            <a:endParaRPr sz="1800" dirty="0">
              <a:solidFill>
                <a:srgbClr val="000000"/>
              </a:solidFill>
            </a:endParaRPr>
          </a:p>
          <a:p>
            <a:pPr marL="457200" lvl="0" indent="-342900" algn="l" rtl="0">
              <a:spcBef>
                <a:spcPts val="0"/>
              </a:spcBef>
              <a:spcAft>
                <a:spcPts val="0"/>
              </a:spcAft>
              <a:buClr>
                <a:schemeClr val="accent1"/>
              </a:buClr>
              <a:buSzPts val="1800"/>
              <a:buChar char="●"/>
            </a:pPr>
            <a:r>
              <a:rPr lang="en-GB" sz="1800" dirty="0">
                <a:solidFill>
                  <a:srgbClr val="000000"/>
                </a:solidFill>
              </a:rPr>
              <a:t>feel more confident teaching about </a:t>
            </a:r>
            <a:r>
              <a:rPr lang="en-GB" sz="1800" b="1" dirty="0">
                <a:solidFill>
                  <a:srgbClr val="000000"/>
                </a:solidFill>
              </a:rPr>
              <a:t>online relationships, and online and media</a:t>
            </a:r>
            <a:endParaRPr sz="1800" b="1" dirty="0">
              <a:solidFill>
                <a:srgbClr val="000000"/>
              </a:solidFill>
            </a:endParaRPr>
          </a:p>
          <a:p>
            <a:pPr marL="0" lvl="0" indent="0" algn="l" rtl="0">
              <a:spcBef>
                <a:spcPts val="0"/>
              </a:spcBef>
              <a:spcAft>
                <a:spcPts val="0"/>
              </a:spcAft>
              <a:buNone/>
            </a:pPr>
            <a:endParaRPr sz="1800" dirty="0">
              <a:solidFill>
                <a:srgbClr val="434343"/>
              </a:solidFill>
            </a:endParaRPr>
          </a:p>
          <a:p>
            <a:pPr marL="457200" lvl="0" indent="0" algn="l" rtl="0">
              <a:spcBef>
                <a:spcPts val="0"/>
              </a:spcBef>
              <a:spcAft>
                <a:spcPts val="0"/>
              </a:spcAft>
              <a:buNone/>
            </a:pPr>
            <a:endParaRPr sz="1800" dirty="0"/>
          </a:p>
          <a:p>
            <a:pPr marL="0" lvl="0" indent="0" algn="l" rtl="0">
              <a:spcBef>
                <a:spcPts val="0"/>
              </a:spcBef>
              <a:spcAft>
                <a:spcPts val="0"/>
              </a:spcAft>
              <a:buNone/>
            </a:pPr>
            <a:endParaRPr sz="1800" dirty="0"/>
          </a:p>
          <a:p>
            <a:pPr marL="0" lvl="0" indent="0" algn="l" rtl="0">
              <a:spcBef>
                <a:spcPts val="1600"/>
              </a:spcBef>
              <a:spcAft>
                <a:spcPts val="1600"/>
              </a:spcAft>
              <a:buNone/>
            </a:pPr>
            <a:endParaRPr sz="1800" dirty="0"/>
          </a:p>
        </p:txBody>
      </p:sp>
      <p:sp>
        <p:nvSpPr>
          <p:cNvPr id="127" name="Google Shape;127;p2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a:t>
            </a:fld>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29"/>
          <p:cNvSpPr txBox="1">
            <a:spLocks noGrp="1"/>
          </p:cNvSpPr>
          <p:nvPr>
            <p:ph type="title"/>
          </p:nvPr>
        </p:nvSpPr>
        <p:spPr>
          <a:xfrm>
            <a:off x="1362300" y="2150850"/>
            <a:ext cx="64194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Teaching the new curriculum</a:t>
            </a:r>
            <a:endParaRPr dirty="0">
              <a:solidFill>
                <a:srgbClr val="FFFFFF"/>
              </a:solidFill>
            </a:endParaRPr>
          </a:p>
        </p:txBody>
      </p:sp>
      <p:sp>
        <p:nvSpPr>
          <p:cNvPr id="133" name="Google Shape;133;p2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a:t>
            </a:fld>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30"/>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Related topics</a:t>
            </a:r>
            <a:endParaRPr dirty="0">
              <a:solidFill>
                <a:schemeClr val="accent1"/>
              </a:solidFill>
            </a:endParaRPr>
          </a:p>
        </p:txBody>
      </p:sp>
      <p:sp>
        <p:nvSpPr>
          <p:cNvPr id="139" name="Google Shape;139;p30"/>
          <p:cNvSpPr txBox="1">
            <a:spLocks noGrp="1"/>
          </p:cNvSpPr>
          <p:nvPr>
            <p:ph type="body" idx="1"/>
          </p:nvPr>
        </p:nvSpPr>
        <p:spPr>
          <a:xfrm>
            <a:off x="270000" y="914400"/>
            <a:ext cx="735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Online relationships (primary) and Online and media (secondary) are closely related to the </a:t>
            </a:r>
            <a:r>
              <a:rPr lang="en-GB" sz="1800" u="sng" dirty="0">
                <a:solidFill>
                  <a:srgbClr val="0000FF"/>
                </a:solidFill>
                <a:hlinkClick r:id="rId3">
                  <a:extLst>
                    <a:ext uri="{A12FA001-AC4F-418D-AE19-62706E023703}">
                      <ahyp:hlinkClr xmlns:ahyp="http://schemas.microsoft.com/office/drawing/2018/hyperlinkcolor" xmlns="" val="tx"/>
                    </a:ext>
                  </a:extLst>
                </a:hlinkClick>
              </a:rPr>
              <a:t>computing programmes of study</a:t>
            </a:r>
            <a:r>
              <a:rPr lang="en-GB" sz="1800" dirty="0">
                <a:solidFill>
                  <a:srgbClr val="0000FF"/>
                </a:solidFill>
              </a:rPr>
              <a:t> </a:t>
            </a:r>
            <a:r>
              <a:rPr lang="en-GB" sz="1800" dirty="0"/>
              <a:t>as well as to:</a:t>
            </a:r>
            <a:endParaRPr sz="1800" dirty="0"/>
          </a:p>
          <a:p>
            <a:pPr marL="457200" lvl="0" indent="-342900" algn="l" rtl="0">
              <a:spcBef>
                <a:spcPts val="1000"/>
              </a:spcBef>
              <a:spcAft>
                <a:spcPts val="0"/>
              </a:spcAft>
              <a:buClr>
                <a:schemeClr val="accent1"/>
              </a:buClr>
              <a:buSzPts val="1800"/>
              <a:buChar char="●"/>
            </a:pPr>
            <a:r>
              <a:rPr lang="en-GB" sz="1800" b="1" dirty="0"/>
              <a:t>internet safety and harms </a:t>
            </a:r>
            <a:endParaRPr sz="1800" dirty="0"/>
          </a:p>
          <a:p>
            <a:pPr marL="457200" lvl="0" indent="-342900" algn="l" rtl="0">
              <a:spcBef>
                <a:spcPts val="0"/>
              </a:spcBef>
              <a:spcAft>
                <a:spcPts val="0"/>
              </a:spcAft>
              <a:buClr>
                <a:schemeClr val="accent1"/>
              </a:buClr>
              <a:buSzPts val="1800"/>
              <a:buChar char="●"/>
            </a:pPr>
            <a:r>
              <a:rPr lang="en-GB" sz="1800" dirty="0"/>
              <a:t>other topics such as respectful relationships, being safe and mental wellbeing </a:t>
            </a:r>
            <a:endParaRPr sz="1800" dirty="0"/>
          </a:p>
          <a:p>
            <a:pPr marL="0" lvl="0" indent="0" algn="l" rtl="0">
              <a:spcBef>
                <a:spcPts val="1600"/>
              </a:spcBef>
              <a:spcAft>
                <a:spcPts val="0"/>
              </a:spcAft>
              <a:buNone/>
            </a:pPr>
            <a:r>
              <a:rPr lang="en-GB" sz="1800" dirty="0"/>
              <a:t>Therefore, you should: </a:t>
            </a:r>
            <a:endParaRPr sz="1800" dirty="0"/>
          </a:p>
          <a:p>
            <a:pPr marL="457200" lvl="0" indent="-342900" algn="l" rtl="0">
              <a:spcBef>
                <a:spcPts val="1000"/>
              </a:spcBef>
              <a:spcAft>
                <a:spcPts val="0"/>
              </a:spcAft>
              <a:buClr>
                <a:schemeClr val="accent1"/>
              </a:buClr>
              <a:buSzPts val="1800"/>
              <a:buChar char="●"/>
            </a:pPr>
            <a:r>
              <a:rPr lang="en-GB" sz="1800" b="1" dirty="0"/>
              <a:t>consider</a:t>
            </a:r>
            <a:r>
              <a:rPr lang="en-GB" sz="1800" dirty="0"/>
              <a:t> </a:t>
            </a:r>
            <a:r>
              <a:rPr lang="en-GB" sz="1800" b="1" dirty="0"/>
              <a:t>thematic links </a:t>
            </a:r>
            <a:r>
              <a:rPr lang="en-GB" sz="1800" dirty="0"/>
              <a:t>when planning and delivering lessons</a:t>
            </a:r>
            <a:endParaRPr sz="1800" dirty="0"/>
          </a:p>
          <a:p>
            <a:pPr marL="457200" lvl="0" indent="-342900" algn="l" rtl="0">
              <a:spcBef>
                <a:spcPts val="0"/>
              </a:spcBef>
              <a:spcAft>
                <a:spcPts val="0"/>
              </a:spcAft>
              <a:buClr>
                <a:schemeClr val="accent1"/>
              </a:buClr>
              <a:buSzPts val="1800"/>
              <a:buChar char="●"/>
            </a:pPr>
            <a:r>
              <a:rPr lang="en-GB" sz="1800" dirty="0"/>
              <a:t>find ways to </a:t>
            </a:r>
            <a:r>
              <a:rPr lang="en-GB" sz="1800" b="1" dirty="0"/>
              <a:t>link knowledge and vocabulary </a:t>
            </a:r>
            <a:r>
              <a:rPr lang="en-GB" sz="1800" dirty="0"/>
              <a:t>across topics</a:t>
            </a:r>
            <a:endParaRPr sz="1800" dirty="0"/>
          </a:p>
          <a:p>
            <a:pPr marL="0" lvl="0" indent="0" algn="l" rtl="0">
              <a:spcBef>
                <a:spcPts val="1000"/>
              </a:spcBef>
              <a:spcAft>
                <a:spcPts val="1600"/>
              </a:spcAft>
              <a:buNone/>
            </a:pPr>
            <a:endParaRPr sz="1800" dirty="0"/>
          </a:p>
        </p:txBody>
      </p:sp>
      <p:sp>
        <p:nvSpPr>
          <p:cNvPr id="140" name="Google Shape;140;p3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a:t>
            </a:fld>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31"/>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Related guidance</a:t>
            </a:r>
            <a:endParaRPr dirty="0">
              <a:solidFill>
                <a:schemeClr val="accent1"/>
              </a:solidFill>
            </a:endParaRPr>
          </a:p>
        </p:txBody>
      </p:sp>
      <p:sp>
        <p:nvSpPr>
          <p:cNvPr id="146" name="Google Shape;146;p31"/>
          <p:cNvSpPr txBox="1">
            <a:spLocks noGrp="1"/>
          </p:cNvSpPr>
          <p:nvPr>
            <p:ph type="body" idx="1"/>
          </p:nvPr>
        </p:nvSpPr>
        <p:spPr>
          <a:xfrm>
            <a:off x="270000" y="914400"/>
            <a:ext cx="735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Schools may also want to refer to the following related guidance when planning to teach this subject: </a:t>
            </a:r>
            <a:endParaRPr sz="1800" dirty="0"/>
          </a:p>
          <a:p>
            <a:pPr marL="457200" lvl="0" indent="-342900" algn="l" rtl="0">
              <a:spcBef>
                <a:spcPts val="1600"/>
              </a:spcBef>
              <a:spcAft>
                <a:spcPts val="0"/>
              </a:spcAft>
              <a:buClr>
                <a:schemeClr val="accent1"/>
              </a:buClr>
              <a:buSzPts val="1800"/>
              <a:buChar char="●"/>
            </a:pPr>
            <a:r>
              <a:rPr lang="en-GB" sz="1800" u="sng" dirty="0">
                <a:solidFill>
                  <a:srgbClr val="0000FF"/>
                </a:solidFill>
                <a:hlinkClick r:id="rId3">
                  <a:extLst>
                    <a:ext uri="{A12FA001-AC4F-418D-AE19-62706E023703}">
                      <ahyp:hlinkClr xmlns:ahyp="http://schemas.microsoft.com/office/drawing/2018/hyperlinkcolor" xmlns="" val="tx"/>
                    </a:ext>
                  </a:extLst>
                </a:hlinkClick>
              </a:rPr>
              <a:t>Education for a connected world</a:t>
            </a:r>
            <a:r>
              <a:rPr lang="en-GB" sz="1800" dirty="0">
                <a:solidFill>
                  <a:srgbClr val="0000FF"/>
                </a:solidFill>
              </a:rPr>
              <a:t>  </a:t>
            </a:r>
            <a:endParaRPr sz="1800" dirty="0">
              <a:solidFill>
                <a:srgbClr val="0000FF"/>
              </a:solidFill>
            </a:endParaRPr>
          </a:p>
          <a:p>
            <a:pPr marL="457200" lvl="0" indent="-342900" algn="l" rtl="0">
              <a:spcBef>
                <a:spcPts val="0"/>
              </a:spcBef>
              <a:spcAft>
                <a:spcPts val="0"/>
              </a:spcAft>
              <a:buClr>
                <a:schemeClr val="accent1"/>
              </a:buClr>
              <a:buSzPts val="1800"/>
              <a:buChar char="●"/>
            </a:pPr>
            <a:r>
              <a:rPr lang="en-GB" sz="1800" u="sng" dirty="0">
                <a:solidFill>
                  <a:srgbClr val="0000FF"/>
                </a:solidFill>
                <a:hlinkClick r:id="rId4">
                  <a:extLst>
                    <a:ext uri="{A12FA001-AC4F-418D-AE19-62706E023703}">
                      <ahyp:hlinkClr xmlns:ahyp="http://schemas.microsoft.com/office/drawing/2018/hyperlinkcolor" xmlns="" val="tx"/>
                    </a:ext>
                  </a:extLst>
                </a:hlinkClick>
              </a:rPr>
              <a:t>Teaching online safety in schools</a:t>
            </a:r>
            <a:endParaRPr sz="1800" dirty="0">
              <a:solidFill>
                <a:srgbClr val="0000FF"/>
              </a:solidFill>
            </a:endParaRPr>
          </a:p>
          <a:p>
            <a:pPr marL="457200" lvl="0" indent="-342900" algn="l" rtl="0">
              <a:spcBef>
                <a:spcPts val="0"/>
              </a:spcBef>
              <a:spcAft>
                <a:spcPts val="0"/>
              </a:spcAft>
              <a:buClr>
                <a:schemeClr val="accent1"/>
              </a:buClr>
              <a:buSzPts val="1800"/>
              <a:buChar char="●"/>
            </a:pPr>
            <a:r>
              <a:rPr lang="en-GB" sz="1800" u="sng" dirty="0">
                <a:solidFill>
                  <a:srgbClr val="0000FF"/>
                </a:solidFill>
                <a:hlinkClick r:id="rId5">
                  <a:extLst>
                    <a:ext uri="{A12FA001-AC4F-418D-AE19-62706E023703}">
                      <ahyp:hlinkClr xmlns:ahyp="http://schemas.microsoft.com/office/drawing/2018/hyperlinkcolor" xmlns="" val="tx"/>
                    </a:ext>
                  </a:extLst>
                </a:hlinkClick>
              </a:rPr>
              <a:t>Guidance for schools on preventing and responding to bullying (including cyberbullying)</a:t>
            </a:r>
            <a:endParaRPr sz="1800" dirty="0">
              <a:solidFill>
                <a:srgbClr val="0000FF"/>
              </a:solidFill>
            </a:endParaRPr>
          </a:p>
        </p:txBody>
      </p:sp>
      <p:sp>
        <p:nvSpPr>
          <p:cNvPr id="147" name="Google Shape;147;p3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a:t>
            </a:fld>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32"/>
          <p:cNvSpPr txBox="1">
            <a:spLocks noGrp="1"/>
          </p:cNvSpPr>
          <p:nvPr>
            <p:ph type="title"/>
          </p:nvPr>
        </p:nvSpPr>
        <p:spPr>
          <a:xfrm>
            <a:off x="270000" y="216425"/>
            <a:ext cx="9006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‘Online’ support at </a:t>
            </a:r>
            <a:r>
              <a:rPr lang="en-GB" dirty="0">
                <a:solidFill>
                  <a:srgbClr val="8A2529"/>
                </a:solidFill>
              </a:rPr>
              <a:t>[school name]</a:t>
            </a:r>
            <a:r>
              <a:rPr lang="en-GB" dirty="0">
                <a:solidFill>
                  <a:srgbClr val="FF0000"/>
                </a:solidFill>
              </a:rPr>
              <a:t> </a:t>
            </a: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53" name="Google Shape;153;p32"/>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200" b="1" dirty="0">
                <a:solidFill>
                  <a:srgbClr val="000000"/>
                </a:solidFill>
              </a:rPr>
              <a:t>Our leads</a:t>
            </a:r>
            <a:r>
              <a:rPr lang="en-GB" sz="2200" b="1" dirty="0">
                <a:solidFill>
                  <a:srgbClr val="434343"/>
                </a:solidFill>
              </a:rPr>
              <a:t> </a:t>
            </a:r>
            <a:endParaRPr sz="2200" b="1" dirty="0">
              <a:solidFill>
                <a:srgbClr val="434343"/>
              </a:solidFill>
            </a:endParaRPr>
          </a:p>
          <a:p>
            <a:pPr marL="0" lvl="0" indent="0" algn="l" rtl="0">
              <a:spcBef>
                <a:spcPts val="0"/>
              </a:spcBef>
              <a:spcAft>
                <a:spcPts val="0"/>
              </a:spcAft>
              <a:buNone/>
            </a:pPr>
            <a:r>
              <a:rPr lang="en-GB" sz="1800" dirty="0">
                <a:solidFill>
                  <a:srgbClr val="8A2529"/>
                </a:solidFill>
              </a:rPr>
              <a:t>[Names, contact details - e.g. IT lead]</a:t>
            </a:r>
            <a:endParaRPr sz="1800" dirty="0">
              <a:solidFill>
                <a:srgbClr val="8A2529"/>
              </a:solidFill>
            </a:endParaRPr>
          </a:p>
          <a:p>
            <a:pPr marL="0" lvl="0" indent="0" algn="l" rtl="0">
              <a:spcBef>
                <a:spcPts val="1000"/>
              </a:spcBef>
              <a:spcAft>
                <a:spcPts val="0"/>
              </a:spcAft>
              <a:buNone/>
            </a:pPr>
            <a:r>
              <a:rPr lang="en-GB" sz="2200" b="1" dirty="0">
                <a:solidFill>
                  <a:srgbClr val="000000"/>
                </a:solidFill>
              </a:rPr>
              <a:t>Our policies</a:t>
            </a:r>
            <a:endParaRPr sz="2200" b="1" dirty="0">
              <a:solidFill>
                <a:srgbClr val="000000"/>
              </a:solidFill>
            </a:endParaRPr>
          </a:p>
          <a:p>
            <a:pPr marL="0" lvl="0" indent="0" algn="l" rtl="0">
              <a:spcBef>
                <a:spcPts val="0"/>
              </a:spcBef>
              <a:spcAft>
                <a:spcPts val="0"/>
              </a:spcAft>
              <a:buNone/>
            </a:pPr>
            <a:r>
              <a:rPr lang="en-GB" sz="1800" dirty="0">
                <a:solidFill>
                  <a:srgbClr val="8A2529"/>
                </a:solidFill>
              </a:rPr>
              <a:t>[Add details - e.g. school policy on PSHE, training opportunities]</a:t>
            </a:r>
            <a:endParaRPr sz="1800" dirty="0">
              <a:solidFill>
                <a:srgbClr val="8A2529"/>
              </a:solidFill>
            </a:endParaRPr>
          </a:p>
          <a:p>
            <a:pPr marL="0" lvl="0" indent="0" algn="l" rtl="0">
              <a:spcBef>
                <a:spcPts val="1600"/>
              </a:spcBef>
              <a:spcAft>
                <a:spcPts val="0"/>
              </a:spcAft>
              <a:buNone/>
            </a:pPr>
            <a:r>
              <a:rPr lang="en-GB" sz="2200" b="1" dirty="0">
                <a:solidFill>
                  <a:srgbClr val="000000"/>
                </a:solidFill>
              </a:rPr>
              <a:t>Specialist support</a:t>
            </a:r>
            <a:r>
              <a:rPr lang="en-GB" sz="2200" b="1" dirty="0">
                <a:solidFill>
                  <a:srgbClr val="434343"/>
                </a:solidFill>
              </a:rPr>
              <a:t/>
            </a:r>
            <a:br>
              <a:rPr lang="en-GB" sz="2200" b="1" dirty="0">
                <a:solidFill>
                  <a:srgbClr val="434343"/>
                </a:solidFill>
              </a:rPr>
            </a:br>
            <a:r>
              <a:rPr lang="en-GB" sz="1800" dirty="0">
                <a:solidFill>
                  <a:srgbClr val="8A2529"/>
                </a:solidFill>
              </a:rPr>
              <a:t>[Add details - e.g. providers school already works with]</a:t>
            </a:r>
            <a:endParaRPr sz="1800" dirty="0">
              <a:solidFill>
                <a:srgbClr val="8A2529"/>
              </a:solidFill>
            </a:endParaRPr>
          </a:p>
          <a:p>
            <a:pPr marL="0" lvl="0" indent="0" algn="l" rtl="0">
              <a:spcBef>
                <a:spcPts val="1600"/>
              </a:spcBef>
              <a:spcAft>
                <a:spcPts val="0"/>
              </a:spcAft>
              <a:buClr>
                <a:schemeClr val="dk1"/>
              </a:buClr>
              <a:buSzPts val="1100"/>
              <a:buFont typeface="Arial"/>
              <a:buNone/>
            </a:pPr>
            <a:r>
              <a:rPr lang="en-GB" sz="2200" b="1" dirty="0">
                <a:solidFill>
                  <a:srgbClr val="000000"/>
                </a:solidFill>
              </a:rPr>
              <a:t>Other information </a:t>
            </a:r>
            <a:endParaRPr sz="2200" b="1" dirty="0">
              <a:solidFill>
                <a:srgbClr val="000000"/>
              </a:solidFill>
            </a:endParaRPr>
          </a:p>
          <a:p>
            <a:pPr marL="0" lvl="0" indent="0" algn="l" rtl="0">
              <a:spcBef>
                <a:spcPts val="0"/>
              </a:spcBef>
              <a:spcAft>
                <a:spcPts val="0"/>
              </a:spcAft>
              <a:buNone/>
            </a:pPr>
            <a:r>
              <a:rPr lang="en-GB" sz="1800" dirty="0">
                <a:solidFill>
                  <a:srgbClr val="8A2529"/>
                </a:solidFill>
              </a:rPr>
              <a:t>[Add resources]</a:t>
            </a:r>
            <a:r>
              <a:rPr lang="en-GB" sz="1800" dirty="0">
                <a:solidFill>
                  <a:srgbClr val="434343"/>
                </a:solidFill>
              </a:rPr>
              <a:t/>
            </a:r>
            <a:br>
              <a:rPr lang="en-GB" sz="1800" dirty="0">
                <a:solidFill>
                  <a:srgbClr val="434343"/>
                </a:solidFill>
              </a:rPr>
            </a:br>
            <a:endParaRPr sz="2200" b="1" dirty="0">
              <a:solidFill>
                <a:srgbClr val="FF0000"/>
              </a:solidFill>
            </a:endParaRPr>
          </a:p>
          <a:p>
            <a:pPr marL="0" lvl="0" indent="0" algn="l" rtl="0">
              <a:spcBef>
                <a:spcPts val="1600"/>
              </a:spcBef>
              <a:spcAft>
                <a:spcPts val="1600"/>
              </a:spcAft>
              <a:buNone/>
            </a:pPr>
            <a:endParaRPr sz="1800" dirty="0">
              <a:solidFill>
                <a:srgbClr val="434343"/>
              </a:solidFill>
            </a:endParaRPr>
          </a:p>
        </p:txBody>
      </p:sp>
      <p:sp>
        <p:nvSpPr>
          <p:cNvPr id="154" name="Google Shape;154;p3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a:t>
            </a:fld>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33"/>
          <p:cNvSpPr txBox="1">
            <a:spLocks noGrp="1"/>
          </p:cNvSpPr>
          <p:nvPr>
            <p:ph type="title"/>
          </p:nvPr>
        </p:nvSpPr>
        <p:spPr>
          <a:xfrm>
            <a:off x="270000" y="216425"/>
            <a:ext cx="87540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‘Online’ teaching at </a:t>
            </a:r>
            <a:r>
              <a:rPr lang="en-GB" dirty="0">
                <a:solidFill>
                  <a:srgbClr val="8A2529"/>
                </a:solidFill>
              </a:rPr>
              <a:t>[school name]</a:t>
            </a:r>
            <a:r>
              <a:rPr lang="en-GB" dirty="0">
                <a:solidFill>
                  <a:srgbClr val="FF0000"/>
                </a:solidFill>
              </a:rPr>
              <a:t> </a:t>
            </a:r>
            <a:endParaRPr dirty="0">
              <a:solidFill>
                <a:srgbClr val="FF0000"/>
              </a:solidFill>
              <a:highlight>
                <a:srgbClr val="FFFF00"/>
              </a:highlight>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60" name="Google Shape;160;p33"/>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Ways in which we already teach about </a:t>
            </a:r>
            <a:r>
              <a:rPr lang="en-GB" sz="1800" dirty="0">
                <a:solidFill>
                  <a:srgbClr val="8A2529"/>
                </a:solidFill>
              </a:rPr>
              <a:t>[Online relationships / Online and media]</a:t>
            </a:r>
            <a:r>
              <a:rPr lang="en-GB" sz="1800" dirty="0"/>
              <a:t> at our school:</a:t>
            </a:r>
            <a:endParaRPr sz="1800" dirty="0"/>
          </a:p>
          <a:p>
            <a:pPr marL="457200" lvl="0" indent="-342900" algn="l" rtl="0">
              <a:spcBef>
                <a:spcPts val="1600"/>
              </a:spcBef>
              <a:spcAft>
                <a:spcPts val="0"/>
              </a:spcAft>
              <a:buClr>
                <a:srgbClr val="8A2529"/>
              </a:buClr>
              <a:buSzPts val="1800"/>
              <a:buChar char="●"/>
            </a:pPr>
            <a:r>
              <a:rPr lang="en-GB" sz="1800" dirty="0">
                <a:solidFill>
                  <a:srgbClr val="8A2529"/>
                </a:solidFill>
              </a:rPr>
              <a:t>[Add details]</a:t>
            </a:r>
            <a:endParaRPr sz="1800" dirty="0">
              <a:solidFill>
                <a:srgbClr val="8A2529"/>
              </a:solidFill>
            </a:endParaRPr>
          </a:p>
          <a:p>
            <a:pPr marL="457200" lvl="0" indent="-342900" algn="l" rtl="0">
              <a:spcBef>
                <a:spcPts val="0"/>
              </a:spcBef>
              <a:spcAft>
                <a:spcPts val="0"/>
              </a:spcAft>
              <a:buClr>
                <a:srgbClr val="8A2529"/>
              </a:buClr>
              <a:buSzPts val="1800"/>
              <a:buChar char="●"/>
            </a:pPr>
            <a:r>
              <a:rPr lang="en-GB" sz="1800" dirty="0">
                <a:solidFill>
                  <a:srgbClr val="8A2529"/>
                </a:solidFill>
              </a:rPr>
              <a:t>[Add details]</a:t>
            </a:r>
            <a:endParaRPr sz="1800" dirty="0">
              <a:solidFill>
                <a:srgbClr val="8A2529"/>
              </a:solidFill>
            </a:endParaRPr>
          </a:p>
          <a:p>
            <a:pPr marL="457200" lvl="0" indent="-342900" algn="l" rtl="0">
              <a:spcBef>
                <a:spcPts val="0"/>
              </a:spcBef>
              <a:spcAft>
                <a:spcPts val="0"/>
              </a:spcAft>
              <a:buClr>
                <a:srgbClr val="8A2529"/>
              </a:buClr>
              <a:buSzPts val="1800"/>
              <a:buChar char="●"/>
            </a:pPr>
            <a:r>
              <a:rPr lang="en-GB" sz="1800" dirty="0">
                <a:solidFill>
                  <a:srgbClr val="8A2529"/>
                </a:solidFill>
              </a:rPr>
              <a:t>[Add details]</a:t>
            </a:r>
            <a:endParaRPr sz="1800" dirty="0">
              <a:solidFill>
                <a:srgbClr val="8A2529"/>
              </a:solidFill>
            </a:endParaRPr>
          </a:p>
          <a:p>
            <a:pPr marL="0" lvl="0" indent="0" algn="l" rtl="0">
              <a:spcBef>
                <a:spcPts val="1600"/>
              </a:spcBef>
              <a:spcAft>
                <a:spcPts val="0"/>
              </a:spcAft>
              <a:buNone/>
            </a:pPr>
            <a:endParaRPr sz="2200" b="1" dirty="0">
              <a:solidFill>
                <a:srgbClr val="434343"/>
              </a:solidFill>
            </a:endParaRPr>
          </a:p>
          <a:p>
            <a:pPr marL="0" lvl="0" indent="0" algn="l" rtl="0">
              <a:spcBef>
                <a:spcPts val="1600"/>
              </a:spcBef>
              <a:spcAft>
                <a:spcPts val="0"/>
              </a:spcAft>
              <a:buNone/>
            </a:pPr>
            <a:endParaRPr sz="1800" dirty="0">
              <a:solidFill>
                <a:srgbClr val="FF0000"/>
              </a:solidFill>
            </a:endParaRPr>
          </a:p>
          <a:p>
            <a:pPr marL="0" lvl="0" indent="0" algn="l" rtl="0">
              <a:spcBef>
                <a:spcPts val="1600"/>
              </a:spcBef>
              <a:spcAft>
                <a:spcPts val="0"/>
              </a:spcAft>
              <a:buNone/>
            </a:pPr>
            <a:endParaRPr sz="2200" b="1" dirty="0">
              <a:solidFill>
                <a:srgbClr val="FF0000"/>
              </a:solidFill>
            </a:endParaRPr>
          </a:p>
          <a:p>
            <a:pPr marL="0" lvl="0" indent="0" algn="l" rtl="0">
              <a:spcBef>
                <a:spcPts val="1600"/>
              </a:spcBef>
              <a:spcAft>
                <a:spcPts val="1600"/>
              </a:spcAft>
              <a:buNone/>
            </a:pPr>
            <a:endParaRPr sz="1800" dirty="0">
              <a:solidFill>
                <a:srgbClr val="434343"/>
              </a:solidFill>
            </a:endParaRPr>
          </a:p>
        </p:txBody>
      </p:sp>
      <p:sp>
        <p:nvSpPr>
          <p:cNvPr id="161" name="Google Shape;161;p3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a:t>
            </a:fld>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34"/>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solidFill>
                  <a:schemeClr val="accent1"/>
                </a:solidFill>
              </a:rPr>
              <a:t>Role of the internet in pupils’ lives</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67" name="Google Shape;167;p34"/>
          <p:cNvSpPr txBox="1">
            <a:spLocks noGrp="1"/>
          </p:cNvSpPr>
          <p:nvPr>
            <p:ph type="body" idx="1"/>
          </p:nvPr>
        </p:nvSpPr>
        <p:spPr>
          <a:xfrm>
            <a:off x="270000" y="914400"/>
            <a:ext cx="7495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sz="1800" dirty="0"/>
              <a:t>From September 2020 schools must have regard to the </a:t>
            </a:r>
            <a:r>
              <a:rPr lang="en-GB" sz="1800" b="1" dirty="0"/>
              <a:t>new statutory guidance</a:t>
            </a:r>
            <a:r>
              <a:rPr lang="en-GB" sz="1800" dirty="0"/>
              <a:t> for teaching about online relationships. The guidance explains the significant role the internet plays in pupils’ lives.</a:t>
            </a:r>
            <a:endParaRPr sz="1800" dirty="0"/>
          </a:p>
        </p:txBody>
      </p:sp>
      <p:sp>
        <p:nvSpPr>
          <p:cNvPr id="168" name="Google Shape;168;p34"/>
          <p:cNvSpPr txBox="1">
            <a:spLocks noGrp="1"/>
          </p:cNvSpPr>
          <p:nvPr>
            <p:ph type="body" idx="1"/>
          </p:nvPr>
        </p:nvSpPr>
        <p:spPr>
          <a:xfrm>
            <a:off x="346200" y="2445000"/>
            <a:ext cx="7356300" cy="2025300"/>
          </a:xfrm>
          <a:prstGeom prst="rect">
            <a:avLst/>
          </a:prstGeom>
          <a:solidFill>
            <a:srgbClr val="F3F2F1"/>
          </a:solidFill>
        </p:spPr>
        <p:txBody>
          <a:bodyPr spcFirstLastPara="1" wrap="square" lIns="91425" tIns="91425" rIns="91425" bIns="91425" anchor="t" anchorCtr="0">
            <a:noAutofit/>
          </a:bodyPr>
          <a:lstStyle/>
          <a:p>
            <a:pPr marL="0" lvl="0" indent="0" algn="l" rtl="0">
              <a:spcBef>
                <a:spcPts val="0"/>
              </a:spcBef>
              <a:spcAft>
                <a:spcPts val="0"/>
              </a:spcAft>
              <a:buNone/>
            </a:pPr>
            <a:r>
              <a:rPr lang="en-GB" sz="1600" b="1" dirty="0"/>
              <a:t>STATUTORY GUIDANCE</a:t>
            </a:r>
            <a:r>
              <a:rPr lang="en-GB" sz="1800" i="1" dirty="0"/>
              <a:t/>
            </a:r>
            <a:br>
              <a:rPr lang="en-GB" sz="1800" i="1" dirty="0"/>
            </a:br>
            <a:r>
              <a:rPr lang="en-GB" sz="1800" dirty="0"/>
              <a:t>Today’s children and young people are growing up in an increasingly complex world and living their lives seamlessly on and offline. This presents many positive and exciting opportunities, but also challenges and risks. In this environment, children and young people need to know how to be safe and healthy… (p4)</a:t>
            </a:r>
            <a:endParaRPr sz="1800" dirty="0"/>
          </a:p>
          <a:p>
            <a:pPr marL="0" lvl="0" indent="0" algn="l" rtl="0">
              <a:spcBef>
                <a:spcPts val="1600"/>
              </a:spcBef>
              <a:spcAft>
                <a:spcPts val="1600"/>
              </a:spcAft>
              <a:buNone/>
            </a:pPr>
            <a:endParaRPr sz="1800" dirty="0"/>
          </a:p>
        </p:txBody>
      </p:sp>
      <p:sp>
        <p:nvSpPr>
          <p:cNvPr id="169" name="Google Shape;169;p3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a:t>
            </a:fld>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3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rgbClr val="073763"/>
                </a:solidFill>
              </a:rPr>
              <a:t>Primary and secondary teaching </a:t>
            </a: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175" name="Google Shape;175;p35"/>
          <p:cNvSpPr txBox="1">
            <a:spLocks noGrp="1"/>
          </p:cNvSpPr>
          <p:nvPr>
            <p:ph type="body" idx="1"/>
          </p:nvPr>
        </p:nvSpPr>
        <p:spPr>
          <a:xfrm>
            <a:off x="270000" y="914400"/>
            <a:ext cx="7458000" cy="862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t>Some slides in this training have a </a:t>
            </a:r>
            <a:r>
              <a:rPr lang="en-GB" sz="1800" b="1" dirty="0">
                <a:solidFill>
                  <a:srgbClr val="260859"/>
                </a:solidFill>
              </a:rPr>
              <a:t>Primary</a:t>
            </a:r>
            <a:r>
              <a:rPr lang="en-GB" sz="1800" dirty="0"/>
              <a:t> or </a:t>
            </a:r>
            <a:r>
              <a:rPr lang="en-GB" sz="1800" b="1" dirty="0">
                <a:solidFill>
                  <a:srgbClr val="004712"/>
                </a:solidFill>
              </a:rPr>
              <a:t>Secondary</a:t>
            </a:r>
            <a:r>
              <a:rPr lang="en-GB" sz="1800" dirty="0"/>
              <a:t> label to indicate that the material is usually first introduced in that phase. </a:t>
            </a:r>
            <a:endParaRPr sz="1800"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178" name="Google Shape;178;p35"/>
          <p:cNvSpPr txBox="1">
            <a:spLocks noGrp="1"/>
          </p:cNvSpPr>
          <p:nvPr>
            <p:ph type="body" idx="1"/>
          </p:nvPr>
        </p:nvSpPr>
        <p:spPr>
          <a:xfrm>
            <a:off x="270000" y="1752600"/>
            <a:ext cx="7458000" cy="10488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400"/>
              <a:buFont typeface="Arial"/>
              <a:buNone/>
            </a:pPr>
            <a:r>
              <a:rPr lang="en-GB" sz="1600" b="1" dirty="0"/>
              <a:t>STATUTORY GUIDANCE</a:t>
            </a:r>
            <a:br>
              <a:rPr lang="en-GB" sz="1600" b="1" dirty="0"/>
            </a:br>
            <a:r>
              <a:rPr lang="en-GB" sz="1800" dirty="0"/>
              <a:t>Schools have flexibility to design and plan age-appropriate subject content. (p31)</a:t>
            </a:r>
            <a:endParaRPr sz="1800" dirty="0"/>
          </a:p>
          <a:p>
            <a:pPr marL="0" lvl="0" indent="0" algn="l" rtl="0">
              <a:lnSpc>
                <a:spcPct val="115000"/>
              </a:lnSpc>
              <a:spcBef>
                <a:spcPts val="1600"/>
              </a:spcBef>
              <a:spcAft>
                <a:spcPts val="1600"/>
              </a:spcAft>
              <a:buSzPts val="1400"/>
              <a:buNone/>
            </a:pPr>
            <a:endParaRPr sz="1800" dirty="0"/>
          </a:p>
        </p:txBody>
      </p:sp>
      <p:sp>
        <p:nvSpPr>
          <p:cNvPr id="177" name="Google Shape;177;p35"/>
          <p:cNvSpPr txBox="1">
            <a:spLocks noGrp="1"/>
          </p:cNvSpPr>
          <p:nvPr>
            <p:ph type="body" idx="1"/>
          </p:nvPr>
        </p:nvSpPr>
        <p:spPr>
          <a:xfrm>
            <a:off x="270000" y="2861800"/>
            <a:ext cx="7458000" cy="1949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400"/>
              <a:buFont typeface="Arial"/>
              <a:buNone/>
            </a:pPr>
            <a:r>
              <a:rPr lang="en-GB" sz="1800" dirty="0"/>
              <a:t>Using your knowledge of your pupils and school community you can:</a:t>
            </a:r>
            <a:endParaRPr sz="1800" dirty="0"/>
          </a:p>
          <a:p>
            <a:pPr marL="457200" lvl="0" indent="-342900" algn="l" rtl="0">
              <a:spcBef>
                <a:spcPts val="1000"/>
              </a:spcBef>
              <a:spcAft>
                <a:spcPts val="0"/>
              </a:spcAft>
              <a:buClr>
                <a:schemeClr val="accent1"/>
              </a:buClr>
              <a:buSzPts val="1800"/>
              <a:buChar char="●"/>
            </a:pPr>
            <a:r>
              <a:rPr lang="en-GB" sz="1800" dirty="0"/>
              <a:t>introduce secondary content in primary with pupils who need it and are ready</a:t>
            </a:r>
            <a:endParaRPr sz="1800" dirty="0"/>
          </a:p>
          <a:p>
            <a:pPr marL="457200" lvl="0" indent="-342900" algn="l" rtl="0">
              <a:spcBef>
                <a:spcPts val="0"/>
              </a:spcBef>
              <a:spcAft>
                <a:spcPts val="0"/>
              </a:spcAft>
              <a:buClr>
                <a:schemeClr val="accent1"/>
              </a:buClr>
              <a:buSzPts val="1800"/>
              <a:buChar char="●"/>
            </a:pPr>
            <a:r>
              <a:rPr lang="en-GB" sz="1800" dirty="0"/>
              <a:t>teach the primary content in early secondary lessons to pupils who need to build knowledge before secondary content is taught</a:t>
            </a:r>
            <a:endParaRPr dirty="0"/>
          </a:p>
          <a:p>
            <a:pPr marL="0" lvl="0" indent="0" algn="l" rtl="0">
              <a:spcBef>
                <a:spcPts val="1600"/>
              </a:spcBef>
              <a:spcAft>
                <a:spcPts val="0"/>
              </a:spcAft>
              <a:buClr>
                <a:schemeClr val="dk1"/>
              </a:buClr>
              <a:buSzPts val="1400"/>
              <a:buFont typeface="Arial"/>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176" name="Google Shape;176;p35"/>
          <p:cNvSpPr txBox="1">
            <a:spLocks noGrp="1"/>
          </p:cNvSpPr>
          <p:nvPr>
            <p:ph type="sldNum" idx="12"/>
          </p:nvPr>
        </p:nvSpPr>
        <p:spPr>
          <a:xfrm>
            <a:off x="4290975" y="4810975"/>
            <a:ext cx="3720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11</a:t>
            </a:fld>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3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LGBT needs and inclusion</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184" name="Google Shape;184;p36"/>
          <p:cNvSpPr txBox="1">
            <a:spLocks noGrp="1"/>
          </p:cNvSpPr>
          <p:nvPr>
            <p:ph type="body" idx="1"/>
          </p:nvPr>
        </p:nvSpPr>
        <p:spPr>
          <a:xfrm>
            <a:off x="270000" y="914400"/>
            <a:ext cx="7189800" cy="3896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800" dirty="0"/>
              <a:t>Primary schools are enabled and encouraged to cover LGBT (lesbian, gay, bisexual and transgender) content if they consider it age appropriate to do so. Secondary schools should include LGBT content.</a:t>
            </a:r>
            <a:endParaRPr sz="1800" dirty="0"/>
          </a:p>
          <a:p>
            <a:pPr marL="0" lvl="0" indent="0" algn="l" rtl="0">
              <a:lnSpc>
                <a:spcPct val="115000"/>
              </a:lnSpc>
              <a:spcBef>
                <a:spcPts val="1000"/>
              </a:spcBef>
              <a:spcAft>
                <a:spcPts val="0"/>
              </a:spcAft>
              <a:buNone/>
            </a:pPr>
            <a:r>
              <a:rPr lang="en-GB" sz="1800" dirty="0"/>
              <a:t>When doing so, schools should ensure:</a:t>
            </a:r>
            <a:endParaRPr sz="1800" dirty="0"/>
          </a:p>
          <a:p>
            <a:pPr marL="457200" lvl="0" indent="-342900" algn="l" rtl="0">
              <a:lnSpc>
                <a:spcPct val="115000"/>
              </a:lnSpc>
              <a:spcBef>
                <a:spcPts val="1000"/>
              </a:spcBef>
              <a:spcAft>
                <a:spcPts val="0"/>
              </a:spcAft>
              <a:buClr>
                <a:schemeClr val="accent1"/>
              </a:buClr>
              <a:buSzPts val="1800"/>
              <a:buChar char="●"/>
            </a:pPr>
            <a:r>
              <a:rPr lang="en-GB" sz="1800" dirty="0"/>
              <a:t>LGBT-relevant knowledge and examples are included throughout programmes of study (not one-off teaching)</a:t>
            </a:r>
            <a:endParaRPr sz="1800" dirty="0"/>
          </a:p>
          <a:p>
            <a:pPr marL="457200" lvl="0" indent="-342900" algn="l" rtl="0">
              <a:lnSpc>
                <a:spcPct val="115000"/>
              </a:lnSpc>
              <a:spcBef>
                <a:spcPts val="0"/>
              </a:spcBef>
              <a:spcAft>
                <a:spcPts val="0"/>
              </a:spcAft>
              <a:buClr>
                <a:schemeClr val="accent1"/>
              </a:buClr>
              <a:buSzPts val="1800"/>
              <a:buChar char="●"/>
            </a:pPr>
            <a:r>
              <a:rPr lang="en-GB" sz="1800" dirty="0"/>
              <a:t>inclusive language is used, considering how individual pupils may relate to particular topics</a:t>
            </a:r>
            <a:endParaRPr sz="1800" dirty="0"/>
          </a:p>
          <a:p>
            <a:pPr marL="0" lvl="0" indent="0" algn="l" rtl="0">
              <a:lnSpc>
                <a:spcPct val="115000"/>
              </a:lnSpc>
              <a:spcBef>
                <a:spcPts val="0"/>
              </a:spcBef>
              <a:spcAft>
                <a:spcPts val="0"/>
              </a:spcAft>
              <a:buNone/>
            </a:pPr>
            <a:endParaRPr sz="1800" dirty="0"/>
          </a:p>
          <a:p>
            <a:pPr marL="0" lvl="0" indent="0" algn="l" rtl="0">
              <a:lnSpc>
                <a:spcPct val="115000"/>
              </a:lnSpc>
              <a:spcBef>
                <a:spcPts val="0"/>
              </a:spcBef>
              <a:spcAft>
                <a:spcPts val="0"/>
              </a:spcAft>
              <a:buSzPts val="1400"/>
              <a:buNone/>
            </a:pPr>
            <a:endParaRPr sz="1800" dirty="0"/>
          </a:p>
        </p:txBody>
      </p:sp>
      <p:sp>
        <p:nvSpPr>
          <p:cNvPr id="185" name="Google Shape;185;p36"/>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12</a:t>
            </a:fld>
            <a:endParaRP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37"/>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Pupils with SEND</a:t>
            </a:r>
            <a:endParaRPr dirty="0">
              <a:solidFill>
                <a:schemeClr val="accent1"/>
              </a:solidFill>
            </a:endParaRPr>
          </a:p>
        </p:txBody>
      </p:sp>
      <p:sp>
        <p:nvSpPr>
          <p:cNvPr id="191" name="Google Shape;191;p37"/>
          <p:cNvSpPr txBox="1">
            <a:spLocks noGrp="1"/>
          </p:cNvSpPr>
          <p:nvPr>
            <p:ph type="body" idx="1"/>
          </p:nvPr>
        </p:nvSpPr>
        <p:spPr>
          <a:xfrm>
            <a:off x="270000" y="914400"/>
            <a:ext cx="7851300" cy="3437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You will need to </a:t>
            </a:r>
            <a:r>
              <a:rPr lang="en-GB" sz="1800" b="1" dirty="0"/>
              <a:t>plan lessons to allow all pupils to access and practise the core knowledge</a:t>
            </a:r>
            <a:r>
              <a:rPr lang="en-GB" sz="1800" dirty="0"/>
              <a:t>, using your expertise as you normally would.</a:t>
            </a:r>
            <a:endParaRPr sz="1800" dirty="0"/>
          </a:p>
          <a:p>
            <a:pPr marL="0" lvl="0" indent="0" algn="l" rtl="0">
              <a:spcBef>
                <a:spcPts val="1600"/>
              </a:spcBef>
              <a:spcAft>
                <a:spcPts val="1600"/>
              </a:spcAft>
              <a:buNone/>
            </a:pPr>
            <a:r>
              <a:rPr lang="en-GB" sz="1800" dirty="0"/>
              <a:t>You might want to link lesson outcomes with statutory ‘preparing for adulthood’ outcomes for those with an education, health and care (EHC) plan. (See </a:t>
            </a:r>
            <a:r>
              <a:rPr lang="en-GB" sz="1800" u="sng" dirty="0">
                <a:solidFill>
                  <a:srgbClr val="0000FF"/>
                </a:solidFill>
                <a:hlinkClick r:id="rId3">
                  <a:extLst>
                    <a:ext uri="{A12FA001-AC4F-418D-AE19-62706E023703}">
                      <ahyp:hlinkClr xmlns:ahyp="http://schemas.microsoft.com/office/drawing/2018/hyperlinkcolor" xmlns="" val="tx"/>
                    </a:ext>
                  </a:extLst>
                </a:hlinkClick>
              </a:rPr>
              <a:t>SEND code of practice</a:t>
            </a:r>
            <a:r>
              <a:rPr lang="en-GB" sz="1800" dirty="0"/>
              <a:t>, section 8.)</a:t>
            </a:r>
            <a:endParaRPr sz="1800" b="1" dirty="0"/>
          </a:p>
        </p:txBody>
      </p:sp>
      <p:sp>
        <p:nvSpPr>
          <p:cNvPr id="192" name="Google Shape;192;p37"/>
          <p:cNvSpPr txBox="1"/>
          <p:nvPr/>
        </p:nvSpPr>
        <p:spPr>
          <a:xfrm>
            <a:off x="270000" y="3015475"/>
            <a:ext cx="8410800" cy="1911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b="1" dirty="0">
                <a:solidFill>
                  <a:schemeClr val="dk2"/>
                </a:solidFill>
              </a:rPr>
              <a:t>STATUTORY GUIDANCE</a:t>
            </a:r>
            <a:endParaRPr sz="1600" b="1" dirty="0">
              <a:solidFill>
                <a:schemeClr val="dk2"/>
              </a:solidFill>
            </a:endParaRPr>
          </a:p>
          <a:p>
            <a:pPr marL="0" lvl="0" indent="0" algn="l" rtl="0">
              <a:lnSpc>
                <a:spcPts val="2400"/>
              </a:lnSpc>
              <a:spcBef>
                <a:spcPts val="0"/>
              </a:spcBef>
              <a:spcAft>
                <a:spcPts val="0"/>
              </a:spcAft>
              <a:buNone/>
            </a:pPr>
            <a:r>
              <a:rPr lang="en-GB" sz="1800" dirty="0">
                <a:solidFill>
                  <a:schemeClr val="tx1"/>
                </a:solidFill>
              </a:rPr>
              <a:t>In special schools and for some SEND pupils in mainstream schools there may be a need to tailor content and teaching to meet the specific needs of pupils at different developmental stages. As with all teaching for these subjects, schools should ensure that their teaching is sensitive, age-appropriate, developmentally appropriate and delivered with reference to the law. (p15)</a:t>
            </a:r>
            <a:endParaRPr sz="1800" dirty="0">
              <a:solidFill>
                <a:schemeClr val="tx1"/>
              </a:solidFill>
            </a:endParaRPr>
          </a:p>
          <a:p>
            <a:pPr marL="0" lvl="0" indent="0" algn="l" rtl="0">
              <a:spcBef>
                <a:spcPts val="0"/>
              </a:spcBef>
              <a:spcAft>
                <a:spcPts val="0"/>
              </a:spcAft>
              <a:buNone/>
            </a:pPr>
            <a:endParaRPr sz="1800" dirty="0">
              <a:solidFill>
                <a:schemeClr val="dk2"/>
              </a:solidFill>
            </a:endParaRPr>
          </a:p>
        </p:txBody>
      </p:sp>
      <p:sp>
        <p:nvSpPr>
          <p:cNvPr id="193" name="Google Shape;193;p3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13</a:t>
            </a:fld>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38"/>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References to the law</a:t>
            </a:r>
            <a:endParaRPr dirty="0">
              <a:solidFill>
                <a:schemeClr val="accent1"/>
              </a:solidFill>
            </a:endParaRPr>
          </a:p>
        </p:txBody>
      </p:sp>
      <p:sp>
        <p:nvSpPr>
          <p:cNvPr id="199" name="Google Shape;199;p38"/>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The references to the law in this module are given as a teacher resource if needed. They are not exhaustive. </a:t>
            </a:r>
            <a:endParaRPr sz="1800" dirty="0"/>
          </a:p>
          <a:p>
            <a:pPr marL="0" lvl="0" indent="0" algn="l" rtl="0">
              <a:spcBef>
                <a:spcPts val="1000"/>
              </a:spcBef>
              <a:spcAft>
                <a:spcPts val="0"/>
              </a:spcAft>
              <a:buNone/>
            </a:pPr>
            <a:r>
              <a:rPr lang="en-GB" sz="1800" dirty="0"/>
              <a:t>Teachers are not expected to be able to teach the details of the law or to be able to answer complex questions that may come up about the law.</a:t>
            </a:r>
            <a:endParaRPr sz="1800" dirty="0"/>
          </a:p>
          <a:p>
            <a:pPr marL="0" lvl="0" indent="0" algn="l" rtl="0">
              <a:spcBef>
                <a:spcPts val="0"/>
              </a:spcBef>
              <a:spcAft>
                <a:spcPts val="0"/>
              </a:spcAft>
              <a:buNone/>
            </a:pPr>
            <a:endParaRPr sz="1800" dirty="0"/>
          </a:p>
        </p:txBody>
      </p:sp>
      <p:sp>
        <p:nvSpPr>
          <p:cNvPr id="200" name="Google Shape;200;p3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14</a:t>
            </a:fld>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39"/>
          <p:cNvSpPr txBox="1">
            <a:spLocks noGrp="1"/>
          </p:cNvSpPr>
          <p:nvPr>
            <p:ph type="title"/>
          </p:nvPr>
        </p:nvSpPr>
        <p:spPr>
          <a:xfrm>
            <a:off x="2903850" y="2150850"/>
            <a:ext cx="33363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Safeguarding</a:t>
            </a:r>
            <a:endParaRPr dirty="0">
              <a:solidFill>
                <a:srgbClr val="FFFFFF"/>
              </a:solidFill>
            </a:endParaRPr>
          </a:p>
        </p:txBody>
      </p:sp>
      <p:sp>
        <p:nvSpPr>
          <p:cNvPr id="206" name="Google Shape;206;p3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15</a:t>
            </a:fld>
            <a:endParaRP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40"/>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Safeguarding </a:t>
            </a:r>
            <a:endParaRPr dirty="0">
              <a:solidFill>
                <a:schemeClr val="accent1"/>
              </a:solidFill>
            </a:endParaRPr>
          </a:p>
        </p:txBody>
      </p:sp>
      <p:sp>
        <p:nvSpPr>
          <p:cNvPr id="212" name="Google Shape;212;p40"/>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Pupils may be affected by issues discussed in lessons. </a:t>
            </a:r>
            <a:endParaRPr sz="1800" dirty="0"/>
          </a:p>
          <a:p>
            <a:pPr marL="0" lvl="0" indent="0" algn="l" rtl="0">
              <a:spcBef>
                <a:spcPts val="1000"/>
              </a:spcBef>
              <a:spcAft>
                <a:spcPts val="0"/>
              </a:spcAft>
              <a:buNone/>
            </a:pPr>
            <a:r>
              <a:rPr lang="en-GB" sz="1800" dirty="0"/>
              <a:t>Let your designated safeguarding lead or deputy and any other relevant staff, such as pastoral leads, know what you are teaching. This will enable them to identify and speak to relevant pupils, especially those who they know may have been directly impacted by issues covered in the lessons and those with adverse childhood experiences. </a:t>
            </a:r>
            <a:endParaRPr sz="1800" dirty="0"/>
          </a:p>
          <a:p>
            <a:pPr marL="0" lvl="0" indent="0" algn="l" rtl="0">
              <a:spcBef>
                <a:spcPts val="1000"/>
              </a:spcBef>
              <a:spcAft>
                <a:spcPts val="0"/>
              </a:spcAft>
              <a:buNone/>
            </a:pPr>
            <a:r>
              <a:rPr lang="en-GB" sz="1800" dirty="0"/>
              <a:t>Teachers may need to deal with disclosures or concerns (e.g. of abuse or offending behaviour) in a way that safeguards pupils in line with school policies, especially the child protection policy.</a:t>
            </a:r>
            <a:endParaRPr sz="1800" dirty="0"/>
          </a:p>
          <a:p>
            <a:pPr marL="0" lvl="0" indent="0" algn="l" rtl="0">
              <a:spcBef>
                <a:spcPts val="0"/>
              </a:spcBef>
              <a:spcAft>
                <a:spcPts val="0"/>
              </a:spcAft>
              <a:buNone/>
            </a:pPr>
            <a:endParaRPr sz="1800" dirty="0"/>
          </a:p>
          <a:p>
            <a:pPr marL="0" lvl="0" indent="0" algn="l" rtl="0">
              <a:spcBef>
                <a:spcPts val="0"/>
              </a:spcBef>
              <a:spcAft>
                <a:spcPts val="0"/>
              </a:spcAft>
              <a:buNone/>
            </a:pPr>
            <a:endParaRPr sz="1800" dirty="0"/>
          </a:p>
        </p:txBody>
      </p:sp>
      <p:sp>
        <p:nvSpPr>
          <p:cNvPr id="213" name="Google Shape;213;p4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16</a:t>
            </a:fld>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41"/>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Trusted adults</a:t>
            </a:r>
            <a:endParaRPr dirty="0">
              <a:solidFill>
                <a:schemeClr val="accent1"/>
              </a:solidFill>
            </a:endParaRPr>
          </a:p>
        </p:txBody>
      </p:sp>
      <p:sp>
        <p:nvSpPr>
          <p:cNvPr id="219" name="Google Shape;219;p41"/>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dirty="0"/>
              <a:t>Within this module we have used the term </a:t>
            </a:r>
            <a:r>
              <a:rPr lang="en-GB" sz="1800" b="1" dirty="0"/>
              <a:t>trusted adult</a:t>
            </a:r>
            <a:r>
              <a:rPr lang="en-GB" sz="1800" dirty="0"/>
              <a:t>.</a:t>
            </a:r>
            <a:endParaRPr sz="1800" dirty="0"/>
          </a:p>
          <a:p>
            <a:pPr marL="0" lvl="0" indent="0" algn="l" rtl="0">
              <a:spcBef>
                <a:spcPts val="1000"/>
              </a:spcBef>
              <a:spcAft>
                <a:spcPts val="0"/>
              </a:spcAft>
              <a:buClr>
                <a:schemeClr val="dk1"/>
              </a:buClr>
              <a:buSzPts val="1100"/>
              <a:buFont typeface="Arial"/>
              <a:buNone/>
            </a:pPr>
            <a:r>
              <a:rPr lang="en-GB" sz="1800" dirty="0"/>
              <a:t>A trusted adult will generally be someone who children feel comfortable to turn to for help. Obvious examples include family members, teachers and doctors.</a:t>
            </a:r>
            <a:endParaRPr sz="1800" dirty="0"/>
          </a:p>
          <a:p>
            <a:pPr marL="0" lvl="0" indent="0" algn="l" rtl="0">
              <a:spcBef>
                <a:spcPts val="1000"/>
              </a:spcBef>
              <a:spcAft>
                <a:spcPts val="0"/>
              </a:spcAft>
              <a:buClr>
                <a:schemeClr val="dk1"/>
              </a:buClr>
              <a:buSzPts val="1100"/>
              <a:buFont typeface="Arial"/>
              <a:buNone/>
            </a:pPr>
            <a:r>
              <a:rPr lang="en-GB" sz="1800" dirty="0"/>
              <a:t>It will be important when teaching this topic, and any other relevant topics, that teachers explore this concept. Pupils should be comfortable and capable of identifying who their trusted adults could be and, importantly, know it is always acceptable to have more than one trusted adult to speak to if for any reason they are uncomfortable or unhappy.</a:t>
            </a:r>
            <a:endParaRPr sz="1800" strike="sngStrike" dirty="0"/>
          </a:p>
          <a:p>
            <a:pPr marL="0" lvl="0" indent="0" algn="l" rtl="0">
              <a:spcBef>
                <a:spcPts val="0"/>
              </a:spcBef>
              <a:spcAft>
                <a:spcPts val="0"/>
              </a:spcAft>
              <a:buClr>
                <a:schemeClr val="dk1"/>
              </a:buClr>
              <a:buSzPts val="1100"/>
              <a:buFont typeface="Arial"/>
              <a:buNone/>
            </a:pPr>
            <a:r>
              <a:rPr lang="en-GB" sz="1800" dirty="0"/>
              <a:t> </a:t>
            </a:r>
            <a:endParaRPr sz="1800" dirty="0"/>
          </a:p>
          <a:p>
            <a:pPr marL="0" lvl="0" indent="0" algn="l" rtl="0">
              <a:spcBef>
                <a:spcPts val="0"/>
              </a:spcBef>
              <a:spcAft>
                <a:spcPts val="0"/>
              </a:spcAft>
              <a:buNone/>
            </a:pPr>
            <a:endParaRPr sz="1800" strike="sngStrike" dirty="0">
              <a:highlight>
                <a:srgbClr val="FFFF00"/>
              </a:highlight>
            </a:endParaRPr>
          </a:p>
          <a:p>
            <a:pPr marL="0" lvl="0" indent="0" algn="l" rtl="0">
              <a:spcBef>
                <a:spcPts val="0"/>
              </a:spcBef>
              <a:spcAft>
                <a:spcPts val="0"/>
              </a:spcAft>
              <a:buClr>
                <a:schemeClr val="dk1"/>
              </a:buClr>
              <a:buSzPts val="1100"/>
              <a:buFont typeface="Arial"/>
              <a:buNone/>
            </a:pPr>
            <a:endParaRPr sz="1800" dirty="0"/>
          </a:p>
          <a:p>
            <a:pPr marL="0" lvl="0" indent="0" algn="l" rtl="0">
              <a:spcBef>
                <a:spcPts val="0"/>
              </a:spcBef>
              <a:spcAft>
                <a:spcPts val="0"/>
              </a:spcAft>
              <a:buNone/>
            </a:pPr>
            <a:endParaRPr sz="1800" dirty="0"/>
          </a:p>
          <a:p>
            <a:pPr marL="0" lvl="0" indent="0" algn="l" rtl="0">
              <a:spcBef>
                <a:spcPts val="0"/>
              </a:spcBef>
              <a:spcAft>
                <a:spcPts val="0"/>
              </a:spcAft>
              <a:buNone/>
            </a:pPr>
            <a:endParaRPr sz="1800" dirty="0"/>
          </a:p>
        </p:txBody>
      </p:sp>
      <p:sp>
        <p:nvSpPr>
          <p:cNvPr id="220" name="Google Shape;220;p4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17</a:t>
            </a:fld>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45"/>
          <p:cNvSpPr txBox="1">
            <a:spLocks noGrp="1"/>
          </p:cNvSpPr>
          <p:nvPr>
            <p:ph type="title"/>
          </p:nvPr>
        </p:nvSpPr>
        <p:spPr>
          <a:xfrm>
            <a:off x="2327550" y="2150850"/>
            <a:ext cx="44889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Primary curriculum</a:t>
            </a:r>
            <a:endParaRPr dirty="0">
              <a:solidFill>
                <a:srgbClr val="FFFFFF"/>
              </a:solidFill>
            </a:endParaRPr>
          </a:p>
        </p:txBody>
      </p:sp>
      <p:sp>
        <p:nvSpPr>
          <p:cNvPr id="246" name="Google Shape;246;p4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18</a:t>
            </a:fld>
            <a:endParaRP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46"/>
          <p:cNvSpPr txBox="1">
            <a:spLocks noGrp="1"/>
          </p:cNvSpPr>
          <p:nvPr>
            <p:ph type="title"/>
          </p:nvPr>
        </p:nvSpPr>
        <p:spPr>
          <a:xfrm>
            <a:off x="2332200" y="2150850"/>
            <a:ext cx="44796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Online behaviour</a:t>
            </a:r>
            <a:endParaRPr dirty="0">
              <a:solidFill>
                <a:schemeClr val="accent1"/>
              </a:solidFill>
            </a:endParaRPr>
          </a:p>
        </p:txBody>
      </p:sp>
      <p:sp>
        <p:nvSpPr>
          <p:cNvPr id="252" name="Google Shape;252;p4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19</a:t>
            </a:fld>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4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Understanding the online world</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261" name="Google Shape;261;p4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58" name="Google Shape;258;p4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rgbClr val="000000"/>
                </a:solidFill>
              </a:rPr>
              <a:t>Begin teaching by recognising that </a:t>
            </a:r>
            <a:r>
              <a:rPr lang="en-GB" b="1" dirty="0">
                <a:solidFill>
                  <a:srgbClr val="000000"/>
                </a:solidFill>
              </a:rPr>
              <a:t>online interactions are an important and often hugely positive aspect of our lives</a:t>
            </a:r>
            <a:r>
              <a:rPr lang="en-GB" dirty="0">
                <a:solidFill>
                  <a:srgbClr val="000000"/>
                </a:solidFill>
              </a:rPr>
              <a:t>. </a:t>
            </a:r>
            <a:endParaRPr dirty="0">
              <a:solidFill>
                <a:srgbClr val="000000"/>
              </a:solidFill>
            </a:endParaRPr>
          </a:p>
          <a:p>
            <a:pPr marL="0" lvl="0" indent="0" algn="l" rtl="0">
              <a:lnSpc>
                <a:spcPct val="115000"/>
              </a:lnSpc>
              <a:spcBef>
                <a:spcPts val="1000"/>
              </a:spcBef>
              <a:spcAft>
                <a:spcPts val="0"/>
              </a:spcAft>
              <a:buNone/>
            </a:pPr>
            <a:r>
              <a:rPr lang="en-GB" dirty="0">
                <a:solidFill>
                  <a:srgbClr val="000000"/>
                </a:solidFill>
              </a:rPr>
              <a:t>Alongside this, teachers should empower pupils to recognise the </a:t>
            </a:r>
            <a:r>
              <a:rPr lang="en-GB" b="1" dirty="0">
                <a:solidFill>
                  <a:srgbClr val="000000"/>
                </a:solidFill>
              </a:rPr>
              <a:t>potential</a:t>
            </a:r>
            <a:r>
              <a:rPr lang="en-GB" dirty="0">
                <a:solidFill>
                  <a:srgbClr val="000000"/>
                </a:solidFill>
              </a:rPr>
              <a:t> </a:t>
            </a:r>
            <a:r>
              <a:rPr lang="en-GB" b="1" dirty="0">
                <a:solidFill>
                  <a:srgbClr val="000000"/>
                </a:solidFill>
              </a:rPr>
              <a:t>risks </a:t>
            </a:r>
            <a:r>
              <a:rPr lang="en-GB" dirty="0">
                <a:solidFill>
                  <a:srgbClr val="000000"/>
                </a:solidFill>
              </a:rPr>
              <a:t>of online relationships and content and explain some of the strategies we can use to </a:t>
            </a:r>
            <a:r>
              <a:rPr lang="en-GB" b="1" dirty="0">
                <a:solidFill>
                  <a:srgbClr val="000000"/>
                </a:solidFill>
              </a:rPr>
              <a:t>stay safe online</a:t>
            </a:r>
            <a:r>
              <a:rPr lang="en-GB" dirty="0">
                <a:solidFill>
                  <a:srgbClr val="000000"/>
                </a:solidFill>
              </a:rPr>
              <a:t>. </a:t>
            </a:r>
            <a:endParaRPr dirty="0">
              <a:solidFill>
                <a:srgbClr val="000000"/>
              </a:solidFill>
            </a:endParaRPr>
          </a:p>
          <a:p>
            <a:pPr marL="0" lvl="0" indent="0" algn="l" rtl="0">
              <a:lnSpc>
                <a:spcPct val="115000"/>
              </a:lnSpc>
              <a:spcBef>
                <a:spcPts val="1000"/>
              </a:spcBef>
              <a:spcAft>
                <a:spcPts val="0"/>
              </a:spcAft>
              <a:buNone/>
            </a:pPr>
            <a:r>
              <a:rPr lang="en-GB" dirty="0">
                <a:solidFill>
                  <a:srgbClr val="000000"/>
                </a:solidFill>
              </a:rPr>
              <a:t>Teachers should note that the separate topic </a:t>
            </a:r>
            <a:r>
              <a:rPr lang="en-GB" b="1" dirty="0">
                <a:solidFill>
                  <a:srgbClr val="000000"/>
                </a:solidFill>
              </a:rPr>
              <a:t>internet safety and harms</a:t>
            </a:r>
            <a:r>
              <a:rPr lang="en-GB" dirty="0">
                <a:solidFill>
                  <a:srgbClr val="000000"/>
                </a:solidFill>
              </a:rPr>
              <a:t> (health curriculum) also includes content on issues such as rationing time online and age-restricted sites and media, including gambling.</a:t>
            </a:r>
            <a:endParaRPr dirty="0">
              <a:solidFill>
                <a:srgbClr val="000000"/>
              </a:solidFill>
            </a:endParaRPr>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260" name="Google Shape;260;p47"/>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r>
              <a:rPr lang="en-GB" sz="1600" dirty="0">
                <a:solidFill>
                  <a:srgbClr val="000000"/>
                </a:solidFill>
              </a:rPr>
              <a:t/>
            </a:r>
            <a:br>
              <a:rPr lang="en-GB" sz="1600" dirty="0">
                <a:solidFill>
                  <a:srgbClr val="000000"/>
                </a:solidFill>
              </a:rPr>
            </a:br>
            <a:r>
              <a:rPr lang="en-GB" sz="1600" dirty="0">
                <a:solidFill>
                  <a:srgbClr val="000000"/>
                </a:solidFill>
              </a:rPr>
              <a:t>Know that people sometimes behave differently online, including by pretending to be someone they are not.</a:t>
            </a:r>
            <a:r>
              <a:rPr lang="en-GB" sz="1600" dirty="0"/>
              <a:t> </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59" name="Google Shape;259;p4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20</a:t>
            </a:fld>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p4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How people behave online</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270" name="Google Shape;270;p4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67" name="Google Shape;267;p4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rgbClr val="000000"/>
                </a:solidFill>
              </a:rPr>
              <a:t>Teach pupils that people sometimes behave differently online. This could include saying or doing things that they would not do offline. </a:t>
            </a:r>
            <a:endParaRPr dirty="0">
              <a:solidFill>
                <a:srgbClr val="000000"/>
              </a:solidFill>
            </a:endParaRPr>
          </a:p>
          <a:p>
            <a:pPr marL="0" lvl="0" indent="0" algn="l" rtl="0">
              <a:lnSpc>
                <a:spcPct val="115000"/>
              </a:lnSpc>
              <a:spcBef>
                <a:spcPts val="1000"/>
              </a:spcBef>
              <a:spcAft>
                <a:spcPts val="0"/>
              </a:spcAft>
              <a:buNone/>
            </a:pPr>
            <a:r>
              <a:rPr lang="en-GB" dirty="0">
                <a:solidFill>
                  <a:srgbClr val="000000"/>
                </a:solidFill>
              </a:rPr>
              <a:t>Reasons for this can include: </a:t>
            </a:r>
            <a:endParaRPr dirty="0">
              <a:solidFill>
                <a:srgbClr val="000000"/>
              </a:solidFill>
            </a:endParaRPr>
          </a:p>
          <a:p>
            <a:pPr marL="457200" lvl="0" indent="-317500" algn="l" rtl="0">
              <a:lnSpc>
                <a:spcPct val="115000"/>
              </a:lnSpc>
              <a:spcBef>
                <a:spcPts val="1000"/>
              </a:spcBef>
              <a:spcAft>
                <a:spcPts val="0"/>
              </a:spcAft>
              <a:buClr>
                <a:schemeClr val="accent1"/>
              </a:buClr>
              <a:buSzPts val="1400"/>
              <a:buChar char="●"/>
            </a:pPr>
            <a:r>
              <a:rPr lang="en-GB" b="1" dirty="0">
                <a:solidFill>
                  <a:srgbClr val="000000"/>
                </a:solidFill>
              </a:rPr>
              <a:t>people feeling more (or less) confident</a:t>
            </a:r>
            <a:r>
              <a:rPr lang="en-GB" dirty="0">
                <a:solidFill>
                  <a:srgbClr val="000000"/>
                </a:solidFill>
              </a:rPr>
              <a:t> </a:t>
            </a:r>
            <a:r>
              <a:rPr lang="en-GB" b="1" dirty="0">
                <a:solidFill>
                  <a:srgbClr val="000000"/>
                </a:solidFill>
              </a:rPr>
              <a:t>or</a:t>
            </a:r>
            <a:r>
              <a:rPr lang="en-GB" dirty="0">
                <a:solidFill>
                  <a:srgbClr val="000000"/>
                </a:solidFill>
              </a:rPr>
              <a:t> </a:t>
            </a:r>
            <a:r>
              <a:rPr lang="en-GB" b="1" dirty="0">
                <a:solidFill>
                  <a:srgbClr val="000000"/>
                </a:solidFill>
              </a:rPr>
              <a:t>comfortable</a:t>
            </a:r>
            <a:r>
              <a:rPr lang="en-GB" dirty="0">
                <a:solidFill>
                  <a:srgbClr val="000000"/>
                </a:solidFill>
              </a:rPr>
              <a:t> than they are offline - e.g. starting a conversation with someone unknown online</a:t>
            </a:r>
            <a:endParaRPr dirty="0">
              <a:solidFill>
                <a:srgbClr val="000000"/>
              </a:solidFill>
            </a:endParaRPr>
          </a:p>
          <a:p>
            <a:pPr marL="457200" lvl="0" indent="-317500" algn="l" rtl="0">
              <a:spcBef>
                <a:spcPts val="0"/>
              </a:spcBef>
              <a:spcAft>
                <a:spcPts val="0"/>
              </a:spcAft>
              <a:buClr>
                <a:schemeClr val="accent1"/>
              </a:buClr>
              <a:buSzPts val="1400"/>
              <a:buChar char="●"/>
            </a:pPr>
            <a:r>
              <a:rPr lang="en-GB" b="1" dirty="0">
                <a:solidFill>
                  <a:srgbClr val="000000"/>
                </a:solidFill>
              </a:rPr>
              <a:t>being unknown to others </a:t>
            </a:r>
            <a:r>
              <a:rPr lang="en-GB" dirty="0">
                <a:solidFill>
                  <a:srgbClr val="000000"/>
                </a:solidFill>
              </a:rPr>
              <a:t>online or even ‘anonymous’ (sometimes makes people behave irresponsibly)</a:t>
            </a:r>
            <a:endParaRPr dirty="0">
              <a:solidFill>
                <a:srgbClr val="000000"/>
              </a:solidFill>
            </a:endParaRPr>
          </a:p>
          <a:p>
            <a:pPr marL="457200" lvl="0" indent="-317500" algn="l" rtl="0">
              <a:spcBef>
                <a:spcPts val="0"/>
              </a:spcBef>
              <a:spcAft>
                <a:spcPts val="0"/>
              </a:spcAft>
              <a:buClr>
                <a:schemeClr val="accent1"/>
              </a:buClr>
              <a:buSzPts val="1400"/>
              <a:buChar char="●"/>
            </a:pPr>
            <a:r>
              <a:rPr lang="en-GB" b="1" dirty="0">
                <a:solidFill>
                  <a:srgbClr val="000000"/>
                </a:solidFill>
              </a:rPr>
              <a:t>games, social sites and other online contexts</a:t>
            </a:r>
            <a:r>
              <a:rPr lang="en-GB" dirty="0">
                <a:solidFill>
                  <a:srgbClr val="000000"/>
                </a:solidFill>
              </a:rPr>
              <a:t> that encourage people to behave in different ways</a:t>
            </a:r>
            <a:endParaRPr dirty="0">
              <a:solidFill>
                <a:srgbClr val="000000"/>
              </a:solidFill>
            </a:endParaRPr>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269" name="Google Shape;269;p48"/>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r>
              <a:rPr lang="en-GB" sz="1600" dirty="0">
                <a:solidFill>
                  <a:srgbClr val="000000"/>
                </a:solidFill>
              </a:rPr>
              <a:t/>
            </a:r>
            <a:br>
              <a:rPr lang="en-GB" sz="1600" dirty="0">
                <a:solidFill>
                  <a:srgbClr val="000000"/>
                </a:solidFill>
              </a:rPr>
            </a:br>
            <a:r>
              <a:rPr lang="en-GB" sz="1600" dirty="0">
                <a:solidFill>
                  <a:srgbClr val="000000"/>
                </a:solidFill>
              </a:rPr>
              <a:t>Know that people sometimes behave differently online, including by pretending to be someone they are not. </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68" name="Google Shape;268;p4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21</a:t>
            </a:fld>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p4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Misleading online identities</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279" name="Google Shape;279;p4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76" name="Google Shape;276;p49"/>
          <p:cNvSpPr txBox="1">
            <a:spLocks noGrp="1"/>
          </p:cNvSpPr>
          <p:nvPr>
            <p:ph type="body" idx="1"/>
          </p:nvPr>
        </p:nvSpPr>
        <p:spPr>
          <a:xfrm>
            <a:off x="269999" y="789000"/>
            <a:ext cx="6000171"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400"/>
              <a:buFont typeface="Arial"/>
              <a:buNone/>
            </a:pPr>
            <a:r>
              <a:rPr lang="en-GB" dirty="0">
                <a:solidFill>
                  <a:srgbClr val="000000"/>
                </a:solidFill>
              </a:rPr>
              <a:t>Teach that there is a difference between keeping our identity private online and deliberately deceiving people. Explain that it is not ok to impersonate someone else to deceive or bully another person. </a:t>
            </a:r>
            <a:endParaRPr dirty="0">
              <a:solidFill>
                <a:srgbClr val="000000"/>
              </a:solidFill>
            </a:endParaRPr>
          </a:p>
          <a:p>
            <a:pPr marL="0" lvl="0" indent="0" algn="l" rtl="0">
              <a:lnSpc>
                <a:spcPct val="115000"/>
              </a:lnSpc>
              <a:spcBef>
                <a:spcPts val="1000"/>
              </a:spcBef>
              <a:spcAft>
                <a:spcPts val="0"/>
              </a:spcAft>
              <a:buSzPts val="1400"/>
              <a:buNone/>
            </a:pPr>
            <a:r>
              <a:rPr lang="en-GB" dirty="0">
                <a:solidFill>
                  <a:srgbClr val="000000"/>
                </a:solidFill>
              </a:rPr>
              <a:t>Emphasise that sometimes people do mislead people into thinking that they are someone else, for example by:</a:t>
            </a:r>
            <a:endParaRPr dirty="0">
              <a:solidFill>
                <a:srgbClr val="000000"/>
              </a:solidFill>
            </a:endParaRPr>
          </a:p>
          <a:p>
            <a:pPr marL="457200" lvl="0" indent="-317500" algn="l" rtl="0">
              <a:lnSpc>
                <a:spcPct val="115000"/>
              </a:lnSpc>
              <a:spcBef>
                <a:spcPts val="1000"/>
              </a:spcBef>
              <a:spcAft>
                <a:spcPts val="0"/>
              </a:spcAft>
              <a:buClr>
                <a:srgbClr val="000000"/>
              </a:buClr>
              <a:buSzPts val="1400"/>
              <a:buChar char="●"/>
            </a:pPr>
            <a:r>
              <a:rPr lang="en-GB" b="1" dirty="0">
                <a:solidFill>
                  <a:srgbClr val="000000"/>
                </a:solidFill>
              </a:rPr>
              <a:t>creating a false profile</a:t>
            </a:r>
            <a:r>
              <a:rPr lang="en-GB" dirty="0">
                <a:solidFill>
                  <a:srgbClr val="000000"/>
                </a:solidFill>
              </a:rPr>
              <a:t>, e.g. using someone else’s photograph and false details such as age or gender </a:t>
            </a:r>
            <a:endParaRPr dirty="0">
              <a:solidFill>
                <a:srgbClr val="000000"/>
              </a:solidFill>
            </a:endParaRPr>
          </a:p>
          <a:p>
            <a:pPr marL="457200" lvl="0" indent="-317500" algn="l" rtl="0">
              <a:lnSpc>
                <a:spcPct val="115000"/>
              </a:lnSpc>
              <a:spcBef>
                <a:spcPts val="0"/>
              </a:spcBef>
              <a:spcAft>
                <a:spcPts val="0"/>
              </a:spcAft>
              <a:buClr>
                <a:srgbClr val="000000"/>
              </a:buClr>
              <a:buSzPts val="1400"/>
              <a:buChar char="●"/>
            </a:pPr>
            <a:r>
              <a:rPr lang="en-GB" b="1" dirty="0">
                <a:solidFill>
                  <a:srgbClr val="000000"/>
                </a:solidFill>
              </a:rPr>
              <a:t>pretending they know you</a:t>
            </a:r>
            <a:r>
              <a:rPr lang="en-GB" dirty="0">
                <a:solidFill>
                  <a:srgbClr val="000000"/>
                </a:solidFill>
              </a:rPr>
              <a:t>, or your friends/family</a:t>
            </a:r>
            <a:endParaRPr dirty="0">
              <a:solidFill>
                <a:srgbClr val="000000"/>
              </a:solidFill>
            </a:endParaRPr>
          </a:p>
          <a:p>
            <a:pPr marL="0" lvl="0" indent="0" algn="l" rtl="0">
              <a:lnSpc>
                <a:spcPct val="115000"/>
              </a:lnSpc>
              <a:spcBef>
                <a:spcPts val="1000"/>
              </a:spcBef>
              <a:spcAft>
                <a:spcPts val="0"/>
              </a:spcAft>
              <a:buNone/>
            </a:pPr>
            <a:r>
              <a:rPr lang="en-GB" dirty="0">
                <a:solidFill>
                  <a:srgbClr val="000000"/>
                </a:solidFill>
              </a:rPr>
              <a:t>Explain that someone can always tell a trusted adult if they are unsure about something that happens online.</a:t>
            </a:r>
            <a:r>
              <a:rPr lang="en-GB" dirty="0"/>
              <a:t> </a:t>
            </a:r>
            <a:endParaRPr dirty="0"/>
          </a:p>
        </p:txBody>
      </p:sp>
      <p:sp>
        <p:nvSpPr>
          <p:cNvPr id="277" name="Google Shape;277;p4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22</a:t>
            </a:fld>
            <a:endParaRPr dirty="0"/>
          </a:p>
        </p:txBody>
      </p:sp>
      <p:sp>
        <p:nvSpPr>
          <p:cNvPr id="278" name="Google Shape;278;p49"/>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r>
              <a:rPr lang="en-GB" sz="1600" dirty="0">
                <a:solidFill>
                  <a:srgbClr val="000000"/>
                </a:solidFill>
              </a:rPr>
              <a:t/>
            </a:r>
            <a:br>
              <a:rPr lang="en-GB" sz="1600" dirty="0">
                <a:solidFill>
                  <a:srgbClr val="000000"/>
                </a:solidFill>
              </a:rPr>
            </a:br>
            <a:r>
              <a:rPr lang="en-GB" sz="1600" dirty="0">
                <a:solidFill>
                  <a:srgbClr val="000000"/>
                </a:solidFill>
              </a:rPr>
              <a:t>Know that people sometimes behave differently online, including by pretending to be someone they are not. </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50"/>
          <p:cNvSpPr txBox="1">
            <a:spLocks noGrp="1"/>
          </p:cNvSpPr>
          <p:nvPr>
            <p:ph type="title"/>
          </p:nvPr>
        </p:nvSpPr>
        <p:spPr>
          <a:xfrm>
            <a:off x="1521750" y="2150850"/>
            <a:ext cx="61005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Respect and communication</a:t>
            </a:r>
            <a:endParaRPr dirty="0">
              <a:solidFill>
                <a:schemeClr val="accent1"/>
              </a:solidFill>
            </a:endParaRPr>
          </a:p>
        </p:txBody>
      </p:sp>
      <p:sp>
        <p:nvSpPr>
          <p:cNvPr id="285" name="Google Shape;285;p5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23</a:t>
            </a:fld>
            <a:endParaRP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sp>
        <p:nvSpPr>
          <p:cNvPr id="290" name="Google Shape;290;p5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Respectful online relationships</a:t>
            </a:r>
            <a:endParaRPr dirty="0">
              <a:solidFill>
                <a:schemeClr val="accent1"/>
              </a:solidFill>
            </a:endParaRPr>
          </a:p>
        </p:txBody>
      </p:sp>
      <p:sp>
        <p:nvSpPr>
          <p:cNvPr id="294" name="Google Shape;294;p5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91" name="Google Shape;291;p51"/>
          <p:cNvSpPr txBox="1">
            <a:spLocks noGrp="1"/>
          </p:cNvSpPr>
          <p:nvPr>
            <p:ph type="body" idx="1"/>
          </p:nvPr>
        </p:nvSpPr>
        <p:spPr>
          <a:xfrm>
            <a:off x="270000" y="789000"/>
            <a:ext cx="59904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rgbClr val="000000"/>
                </a:solidFill>
              </a:rPr>
              <a:t>Introduce the concept of ‘digital citizenship’. Teach that the same principles apply to being a good citizen online as offline, including when we are anonymous, such as: </a:t>
            </a:r>
            <a:endParaRPr dirty="0">
              <a:solidFill>
                <a:srgbClr val="000000"/>
              </a:solidFill>
            </a:endParaRPr>
          </a:p>
          <a:p>
            <a:pPr marL="457200" lvl="0" indent="-317500" algn="l" rtl="0">
              <a:lnSpc>
                <a:spcPct val="115000"/>
              </a:lnSpc>
              <a:spcBef>
                <a:spcPts val="1000"/>
              </a:spcBef>
              <a:spcAft>
                <a:spcPts val="0"/>
              </a:spcAft>
              <a:buClr>
                <a:schemeClr val="accent1"/>
              </a:buClr>
              <a:buSzPts val="1400"/>
              <a:buChar char="●"/>
            </a:pPr>
            <a:r>
              <a:rPr lang="en-GB" b="1" dirty="0">
                <a:solidFill>
                  <a:srgbClr val="000000"/>
                </a:solidFill>
              </a:rPr>
              <a:t>having respect for others</a:t>
            </a:r>
            <a:r>
              <a:rPr lang="en-GB" dirty="0">
                <a:solidFill>
                  <a:srgbClr val="000000"/>
                </a:solidFill>
              </a:rPr>
              <a:t> - valuing differences, being kind and caring</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having respect for ourselves, our boundaries and privacy</a:t>
            </a:r>
            <a:r>
              <a:rPr lang="en-GB" dirty="0">
                <a:solidFill>
                  <a:srgbClr val="000000"/>
                </a:solidFill>
              </a:rPr>
              <a:t> - valuing things that make us unique, knowing we deserve kindness and respect</a:t>
            </a:r>
            <a:endParaRPr dirty="0">
              <a:solidFill>
                <a:srgbClr val="000000"/>
              </a:solidFill>
            </a:endParaRPr>
          </a:p>
          <a:p>
            <a:pPr marL="0" lvl="0" indent="0" algn="l" rtl="0">
              <a:lnSpc>
                <a:spcPct val="115000"/>
              </a:lnSpc>
              <a:spcBef>
                <a:spcPts val="1000"/>
              </a:spcBef>
              <a:spcAft>
                <a:spcPts val="0"/>
              </a:spcAft>
              <a:buNone/>
            </a:pPr>
            <a:r>
              <a:rPr lang="en-GB" dirty="0">
                <a:solidFill>
                  <a:srgbClr val="000000"/>
                </a:solidFill>
              </a:rPr>
              <a:t>Respect means considering the feelings and boundaries of others. It does not mean we have to agree all the time, or that our rights and needs are not important.</a:t>
            </a:r>
            <a:endParaRPr dirty="0">
              <a:solidFill>
                <a:srgbClr val="000000"/>
              </a:solidFill>
            </a:endParaRPr>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292" name="Google Shape;292;p5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24</a:t>
            </a:fld>
            <a:endParaRPr dirty="0"/>
          </a:p>
        </p:txBody>
      </p:sp>
      <p:sp>
        <p:nvSpPr>
          <p:cNvPr id="293" name="Google Shape;293;p51"/>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r>
              <a:rPr lang="en-GB" sz="1600" dirty="0">
                <a:solidFill>
                  <a:srgbClr val="000000"/>
                </a:solidFill>
              </a:rPr>
              <a:t/>
            </a:r>
            <a:br>
              <a:rPr lang="en-GB" sz="1600" dirty="0">
                <a:solidFill>
                  <a:srgbClr val="000000"/>
                </a:solidFill>
              </a:rPr>
            </a:br>
            <a:r>
              <a:rPr lang="en-GB" sz="1600" dirty="0">
                <a:solidFill>
                  <a:srgbClr val="000000"/>
                </a:solidFill>
              </a:rPr>
              <a:t>Know that the same principles apply to online relationships as to face-to face relationships, including the importance of respect for others online including when we are anonymous. </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p5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Communicating online (1)</a:t>
            </a:r>
            <a:endParaRPr dirty="0">
              <a:solidFill>
                <a:schemeClr val="accent1"/>
              </a:solidFill>
            </a:endParaRPr>
          </a:p>
        </p:txBody>
      </p:sp>
      <p:sp>
        <p:nvSpPr>
          <p:cNvPr id="303" name="Google Shape;303;p5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00" name="Google Shape;300;p52"/>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solidFill>
                  <a:srgbClr val="000000"/>
                </a:solidFill>
              </a:rPr>
              <a:t>Reflecting on how people communicate differently with others offline (e.g. friend, grandparent, teacher) teach that it is sometimes appropriate also to do this online.</a:t>
            </a:r>
            <a:endParaRPr dirty="0">
              <a:solidFill>
                <a:srgbClr val="000000"/>
              </a:solidFill>
            </a:endParaRPr>
          </a:p>
          <a:p>
            <a:pPr marL="0" lvl="0" indent="0" algn="l" rtl="0">
              <a:spcBef>
                <a:spcPts val="1000"/>
              </a:spcBef>
              <a:spcAft>
                <a:spcPts val="0"/>
              </a:spcAft>
              <a:buNone/>
            </a:pPr>
            <a:r>
              <a:rPr lang="en-GB" dirty="0">
                <a:solidFill>
                  <a:srgbClr val="000000"/>
                </a:solidFill>
              </a:rPr>
              <a:t>Also explain that </a:t>
            </a:r>
            <a:r>
              <a:rPr lang="en-GB" b="1" dirty="0">
                <a:solidFill>
                  <a:srgbClr val="000000"/>
                </a:solidFill>
              </a:rPr>
              <a:t>people</a:t>
            </a:r>
            <a:r>
              <a:rPr lang="en-GB" dirty="0">
                <a:solidFill>
                  <a:srgbClr val="000000"/>
                </a:solidFill>
              </a:rPr>
              <a:t> </a:t>
            </a:r>
            <a:r>
              <a:rPr lang="en-GB" b="1" dirty="0">
                <a:solidFill>
                  <a:srgbClr val="000000"/>
                </a:solidFill>
              </a:rPr>
              <a:t>can easily misunderstand each other online</a:t>
            </a:r>
            <a:r>
              <a:rPr lang="en-GB" dirty="0">
                <a:solidFill>
                  <a:srgbClr val="000000"/>
                </a:solidFill>
              </a:rPr>
              <a:t>, e.g. because we might not: </a:t>
            </a:r>
            <a:endParaRPr dirty="0">
              <a:solidFill>
                <a:srgbClr val="000000"/>
              </a:solidFill>
            </a:endParaRPr>
          </a:p>
          <a:p>
            <a:pPr marL="457200" lvl="0" indent="-317500" algn="l" rtl="0">
              <a:spcBef>
                <a:spcPts val="1000"/>
              </a:spcBef>
              <a:spcAft>
                <a:spcPts val="0"/>
              </a:spcAft>
              <a:buClr>
                <a:schemeClr val="accent1"/>
              </a:buClr>
              <a:buSzPts val="1400"/>
              <a:buChar char="●"/>
            </a:pPr>
            <a:r>
              <a:rPr lang="en-GB" dirty="0">
                <a:solidFill>
                  <a:srgbClr val="000000"/>
                </a:solidFill>
              </a:rPr>
              <a:t>see </a:t>
            </a:r>
            <a:r>
              <a:rPr lang="en-GB" b="1" dirty="0">
                <a:solidFill>
                  <a:srgbClr val="000000"/>
                </a:solidFill>
              </a:rPr>
              <a:t>facial expressions</a:t>
            </a:r>
            <a:r>
              <a:rPr lang="en-GB" dirty="0">
                <a:solidFill>
                  <a:srgbClr val="000000"/>
                </a:solidFill>
              </a:rPr>
              <a:t> or gestures (so we might not know the impact we have on others)</a:t>
            </a:r>
            <a:endParaRPr dirty="0">
              <a:solidFill>
                <a:srgbClr val="000000"/>
              </a:solidFill>
            </a:endParaRPr>
          </a:p>
          <a:p>
            <a:pPr marL="457200" lvl="0" indent="-317500" algn="l" rtl="0">
              <a:spcBef>
                <a:spcPts val="0"/>
              </a:spcBef>
              <a:spcAft>
                <a:spcPts val="0"/>
              </a:spcAft>
              <a:buClr>
                <a:schemeClr val="accent1"/>
              </a:buClr>
              <a:buSzPts val="1400"/>
              <a:buChar char="●"/>
            </a:pPr>
            <a:r>
              <a:rPr lang="en-GB" dirty="0">
                <a:solidFill>
                  <a:srgbClr val="000000"/>
                </a:solidFill>
              </a:rPr>
              <a:t>hear the </a:t>
            </a:r>
            <a:r>
              <a:rPr lang="en-GB" b="1" dirty="0">
                <a:solidFill>
                  <a:srgbClr val="000000"/>
                </a:solidFill>
              </a:rPr>
              <a:t>‘tone’ of someone’s voice</a:t>
            </a:r>
            <a:r>
              <a:rPr lang="en-GB" dirty="0">
                <a:solidFill>
                  <a:srgbClr val="000000"/>
                </a:solidFill>
              </a:rPr>
              <a:t>, e.g. to tell if they are serious or joking</a:t>
            </a:r>
            <a:endParaRPr dirty="0">
              <a:solidFill>
                <a:srgbClr val="000000"/>
              </a:solidFill>
            </a:endParaRPr>
          </a:p>
          <a:p>
            <a:pPr marL="457200" lvl="0" indent="-317500" algn="l" rtl="0">
              <a:spcBef>
                <a:spcPts val="0"/>
              </a:spcBef>
              <a:spcAft>
                <a:spcPts val="0"/>
              </a:spcAft>
              <a:buClr>
                <a:schemeClr val="accent1"/>
              </a:buClr>
              <a:buSzPts val="1400"/>
              <a:buChar char="●"/>
            </a:pPr>
            <a:r>
              <a:rPr lang="en-GB" dirty="0">
                <a:solidFill>
                  <a:srgbClr val="000000"/>
                </a:solidFill>
              </a:rPr>
              <a:t>use the same words we would use in person, e.g. when sending a short text message</a:t>
            </a:r>
            <a:endParaRPr dirty="0">
              <a:solidFill>
                <a:srgbClr val="000000"/>
              </a:solidFill>
            </a:endParaRPr>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01" name="Google Shape;301;p5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25</a:t>
            </a:fld>
            <a:endParaRPr dirty="0"/>
          </a:p>
        </p:txBody>
      </p:sp>
      <p:sp>
        <p:nvSpPr>
          <p:cNvPr id="302" name="Google Shape;302;p52"/>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r>
              <a:rPr lang="en-GB" sz="1600" dirty="0">
                <a:solidFill>
                  <a:srgbClr val="000000"/>
                </a:solidFill>
              </a:rPr>
              <a:t/>
            </a:r>
            <a:br>
              <a:rPr lang="en-GB" sz="1600" dirty="0">
                <a:solidFill>
                  <a:srgbClr val="000000"/>
                </a:solidFill>
              </a:rPr>
            </a:br>
            <a:r>
              <a:rPr lang="en-GB" sz="1600" dirty="0">
                <a:solidFill>
                  <a:srgbClr val="000000"/>
                </a:solidFill>
              </a:rPr>
              <a:t>Know that the same principles apply to online relationships as to face-to face relationships, including the importance of respect for others online including when we are anonymous. </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p5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Communicating online (2)</a:t>
            </a:r>
            <a:endParaRPr dirty="0">
              <a:solidFill>
                <a:schemeClr val="accent1"/>
              </a:solidFill>
            </a:endParaRPr>
          </a:p>
        </p:txBody>
      </p:sp>
      <p:sp>
        <p:nvSpPr>
          <p:cNvPr id="312" name="Google Shape;312;p5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09" name="Google Shape;309;p5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rgbClr val="000000"/>
                </a:solidFill>
              </a:rPr>
              <a:t>Explain that, as with face-to-face conversations, when we are online we need to: </a:t>
            </a:r>
            <a:endParaRPr dirty="0">
              <a:solidFill>
                <a:srgbClr val="000000"/>
              </a:solidFill>
            </a:endParaRPr>
          </a:p>
          <a:p>
            <a:pPr marL="457200" lvl="0" indent="-317500" algn="l" rtl="0">
              <a:spcBef>
                <a:spcPts val="1000"/>
              </a:spcBef>
              <a:spcAft>
                <a:spcPts val="0"/>
              </a:spcAft>
              <a:buClr>
                <a:schemeClr val="accent1"/>
              </a:buClr>
              <a:buSzPts val="1400"/>
              <a:buChar char="●"/>
            </a:pPr>
            <a:r>
              <a:rPr lang="en-GB" b="1" dirty="0">
                <a:solidFill>
                  <a:srgbClr val="000000"/>
                </a:solidFill>
              </a:rPr>
              <a:t>take turns</a:t>
            </a:r>
            <a:r>
              <a:rPr lang="en-GB" dirty="0">
                <a:solidFill>
                  <a:srgbClr val="000000"/>
                </a:solidFill>
              </a:rPr>
              <a:t> - e.g. in an online video conversation</a:t>
            </a:r>
            <a:endParaRPr dirty="0">
              <a:solidFill>
                <a:srgbClr val="000000"/>
              </a:solidFill>
            </a:endParaRPr>
          </a:p>
          <a:p>
            <a:pPr marL="457200" lvl="0" indent="-317500" algn="l" rtl="0">
              <a:spcBef>
                <a:spcPts val="0"/>
              </a:spcBef>
              <a:spcAft>
                <a:spcPts val="0"/>
              </a:spcAft>
              <a:buClr>
                <a:schemeClr val="accent1"/>
              </a:buClr>
              <a:buSzPts val="1400"/>
              <a:buChar char="●"/>
            </a:pPr>
            <a:r>
              <a:rPr lang="en-GB" b="1" dirty="0">
                <a:solidFill>
                  <a:srgbClr val="000000"/>
                </a:solidFill>
              </a:rPr>
              <a:t>reply to someone</a:t>
            </a:r>
            <a:r>
              <a:rPr lang="en-GB" dirty="0">
                <a:solidFill>
                  <a:srgbClr val="000000"/>
                </a:solidFill>
              </a:rPr>
              <a:t> - e.g. if they could reasonably expect a reply </a:t>
            </a:r>
            <a:endParaRPr dirty="0">
              <a:solidFill>
                <a:srgbClr val="000000"/>
              </a:solidFill>
            </a:endParaRPr>
          </a:p>
          <a:p>
            <a:pPr marL="457200" lvl="0" indent="-317500" algn="l" rtl="0">
              <a:spcBef>
                <a:spcPts val="0"/>
              </a:spcBef>
              <a:spcAft>
                <a:spcPts val="0"/>
              </a:spcAft>
              <a:buClr>
                <a:schemeClr val="accent1"/>
              </a:buClr>
              <a:buSzPts val="1400"/>
              <a:buChar char="●"/>
            </a:pPr>
            <a:r>
              <a:rPr lang="en-GB" b="1" dirty="0">
                <a:solidFill>
                  <a:srgbClr val="000000"/>
                </a:solidFill>
              </a:rPr>
              <a:t>be patient and polite</a:t>
            </a:r>
            <a:r>
              <a:rPr lang="en-GB" dirty="0">
                <a:solidFill>
                  <a:srgbClr val="000000"/>
                </a:solidFill>
              </a:rPr>
              <a:t> if people do not respond how and when we want - we do not always know what is going on in other people’s lives</a:t>
            </a:r>
            <a:endParaRPr dirty="0">
              <a:solidFill>
                <a:srgbClr val="000000"/>
              </a:solidFill>
            </a:endParaRPr>
          </a:p>
          <a:p>
            <a:pPr marL="457200" lvl="0" indent="-317500" algn="l" rtl="0">
              <a:spcBef>
                <a:spcPts val="0"/>
              </a:spcBef>
              <a:spcAft>
                <a:spcPts val="0"/>
              </a:spcAft>
              <a:buClr>
                <a:schemeClr val="accent1"/>
              </a:buClr>
              <a:buSzPts val="1400"/>
              <a:buChar char="●"/>
            </a:pPr>
            <a:r>
              <a:rPr lang="en-GB" dirty="0">
                <a:solidFill>
                  <a:srgbClr val="000000"/>
                </a:solidFill>
              </a:rPr>
              <a:t>be aware that sometimes people say things that </a:t>
            </a:r>
            <a:r>
              <a:rPr lang="en-GB" b="1" dirty="0">
                <a:solidFill>
                  <a:srgbClr val="000000"/>
                </a:solidFill>
              </a:rPr>
              <a:t>another person could easily misunderstand </a:t>
            </a:r>
            <a:endParaRPr b="1" dirty="0">
              <a:solidFill>
                <a:srgbClr val="000000"/>
              </a:solidFill>
            </a:endParaRPr>
          </a:p>
          <a:p>
            <a:pPr marL="0" lvl="0" indent="0" algn="l" rtl="0">
              <a:spcBef>
                <a:spcPts val="1000"/>
              </a:spcBef>
              <a:spcAft>
                <a:spcPts val="0"/>
              </a:spcAft>
              <a:buNone/>
            </a:pPr>
            <a:r>
              <a:rPr lang="en-GB" dirty="0">
                <a:solidFill>
                  <a:srgbClr val="000000"/>
                </a:solidFill>
              </a:rPr>
              <a:t>Also remind pupils that it is important not to exclude people who may not be online as frequently as others. </a:t>
            </a:r>
            <a:endParaRPr dirty="0">
              <a:solidFill>
                <a:srgbClr val="000000"/>
              </a:solidFill>
            </a:endParaRPr>
          </a:p>
          <a:p>
            <a:pPr marL="0" lvl="0" indent="0" algn="l" rtl="0">
              <a:spcBef>
                <a:spcPts val="1000"/>
              </a:spcBef>
              <a:spcAft>
                <a:spcPts val="0"/>
              </a:spcAft>
              <a:buNone/>
            </a:pPr>
            <a:endParaRPr dirty="0"/>
          </a:p>
          <a:p>
            <a:pPr marL="0" lvl="0" indent="0" algn="l" rtl="0">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10" name="Google Shape;310;p5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26</a:t>
            </a:fld>
            <a:endParaRPr dirty="0"/>
          </a:p>
        </p:txBody>
      </p:sp>
      <p:sp>
        <p:nvSpPr>
          <p:cNvPr id="311" name="Google Shape;311;p53"/>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r>
              <a:rPr lang="en-GB" sz="1600" dirty="0">
                <a:solidFill>
                  <a:srgbClr val="000000"/>
                </a:solidFill>
              </a:rPr>
              <a:t/>
            </a:r>
            <a:br>
              <a:rPr lang="en-GB" sz="1600" dirty="0">
                <a:solidFill>
                  <a:srgbClr val="000000"/>
                </a:solidFill>
              </a:rPr>
            </a:br>
            <a:r>
              <a:rPr lang="en-GB" sz="1600" dirty="0">
                <a:solidFill>
                  <a:srgbClr val="000000"/>
                </a:solidFill>
              </a:rPr>
              <a:t>Know that the same principles apply to online relationships as to face-to face relationships, including the importance of respect for others online including when we are anonymous.</a:t>
            </a:r>
            <a:r>
              <a:rPr lang="en-GB" sz="1600" dirty="0"/>
              <a:t> </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317" name="Google Shape;317;p54"/>
          <p:cNvSpPr txBox="1">
            <a:spLocks noGrp="1"/>
          </p:cNvSpPr>
          <p:nvPr>
            <p:ph type="title"/>
          </p:nvPr>
        </p:nvSpPr>
        <p:spPr>
          <a:xfrm>
            <a:off x="991200" y="2150850"/>
            <a:ext cx="7161600" cy="1282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Assessing online friendships and sources of information </a:t>
            </a:r>
            <a:endParaRPr dirty="0">
              <a:solidFill>
                <a:schemeClr val="accent1"/>
              </a:solidFill>
            </a:endParaRPr>
          </a:p>
        </p:txBody>
      </p:sp>
      <p:sp>
        <p:nvSpPr>
          <p:cNvPr id="318" name="Google Shape;318;p5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27</a:t>
            </a:fld>
            <a:endParaRP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Google Shape;323;p5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Assessing online friendships</a:t>
            </a:r>
            <a:endParaRPr dirty="0">
              <a:solidFill>
                <a:schemeClr val="accent1"/>
              </a:solidFill>
            </a:endParaRPr>
          </a:p>
        </p:txBody>
      </p:sp>
      <p:sp>
        <p:nvSpPr>
          <p:cNvPr id="327" name="Google Shape;327;p5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24" name="Google Shape;324;p55"/>
          <p:cNvSpPr txBox="1">
            <a:spLocks noGrp="1"/>
          </p:cNvSpPr>
          <p:nvPr>
            <p:ph type="body" idx="1"/>
          </p:nvPr>
        </p:nvSpPr>
        <p:spPr>
          <a:xfrm>
            <a:off x="270000" y="789000"/>
            <a:ext cx="603936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pupils how to critically assess online friendships. Explain that in a positive online friendship a friend will respect boundaries and privacy, for example: </a:t>
            </a:r>
            <a:endParaRPr dirty="0"/>
          </a:p>
          <a:p>
            <a:pPr marL="457200" lvl="0" indent="-317500" algn="l" rtl="0">
              <a:spcBef>
                <a:spcPts val="1000"/>
              </a:spcBef>
              <a:spcAft>
                <a:spcPts val="0"/>
              </a:spcAft>
              <a:buSzPts val="1400"/>
              <a:buChar char="●"/>
            </a:pPr>
            <a:r>
              <a:rPr lang="en-GB" b="1" dirty="0"/>
              <a:t>maintain trust </a:t>
            </a:r>
            <a:r>
              <a:rPr lang="en-GB" dirty="0"/>
              <a:t>- e.g. not sharing information with others that we would not want shared</a:t>
            </a:r>
            <a:endParaRPr dirty="0"/>
          </a:p>
          <a:p>
            <a:pPr marL="457200" lvl="0" indent="-317500" algn="l" rtl="0">
              <a:spcBef>
                <a:spcPts val="0"/>
              </a:spcBef>
              <a:spcAft>
                <a:spcPts val="0"/>
              </a:spcAft>
              <a:buSzPts val="1400"/>
              <a:buChar char="●"/>
            </a:pPr>
            <a:r>
              <a:rPr lang="en-GB" b="1" dirty="0"/>
              <a:t>be kind </a:t>
            </a:r>
            <a:r>
              <a:rPr lang="en-GB" dirty="0"/>
              <a:t>and respect that we have our own views even if they disagree</a:t>
            </a:r>
            <a:endParaRPr dirty="0"/>
          </a:p>
          <a:p>
            <a:pPr marL="457200" lvl="0" indent="-317500" algn="l" rtl="0">
              <a:spcBef>
                <a:spcPts val="0"/>
              </a:spcBef>
              <a:spcAft>
                <a:spcPts val="0"/>
              </a:spcAft>
              <a:buSzPts val="1400"/>
              <a:buChar char="●"/>
            </a:pPr>
            <a:r>
              <a:rPr lang="en-GB" b="1" dirty="0"/>
              <a:t>not try to control what we say </a:t>
            </a:r>
            <a:r>
              <a:rPr lang="en-GB" dirty="0"/>
              <a:t>or who else we are friends with </a:t>
            </a:r>
            <a:endParaRPr dirty="0"/>
          </a:p>
          <a:p>
            <a:pPr marL="457200" lvl="0" indent="-317500" algn="l" rtl="0">
              <a:spcBef>
                <a:spcPts val="0"/>
              </a:spcBef>
              <a:spcAft>
                <a:spcPts val="0"/>
              </a:spcAft>
              <a:buSzPts val="1400"/>
              <a:buChar char="●"/>
            </a:pPr>
            <a:r>
              <a:rPr lang="en-GB" b="1" dirty="0"/>
              <a:t>not pressure us</a:t>
            </a:r>
            <a:r>
              <a:rPr lang="en-GB" dirty="0"/>
              <a:t> to do things we do not want to do</a:t>
            </a:r>
            <a:endParaRPr dirty="0"/>
          </a:p>
          <a:p>
            <a:pPr marL="0" lvl="0" indent="0" algn="l" rtl="0">
              <a:spcBef>
                <a:spcPts val="1000"/>
              </a:spcBef>
              <a:spcAft>
                <a:spcPts val="0"/>
              </a:spcAft>
              <a:buNone/>
            </a:pPr>
            <a:r>
              <a:rPr lang="en-GB" b="1" dirty="0"/>
              <a:t>Related topic: </a:t>
            </a:r>
            <a:r>
              <a:rPr lang="en-GB" dirty="0"/>
              <a:t>Respectful relationships includes more on how to recognise healthy and unhealthy friendships. </a:t>
            </a:r>
            <a:endParaRPr dirty="0"/>
          </a:p>
        </p:txBody>
      </p:sp>
      <p:sp>
        <p:nvSpPr>
          <p:cNvPr id="325" name="Google Shape;325;p5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28</a:t>
            </a:fld>
            <a:endParaRPr dirty="0"/>
          </a:p>
        </p:txBody>
      </p:sp>
      <p:sp>
        <p:nvSpPr>
          <p:cNvPr id="326" name="Google Shape;326;p55"/>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critically consider their online friendships and sources of information including awareness of the risks associated with people they have never met. </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31"/>
        <p:cNvGrpSpPr/>
        <p:nvPr/>
      </p:nvGrpSpPr>
      <p:grpSpPr>
        <a:xfrm>
          <a:off x="0" y="0"/>
          <a:ext cx="0" cy="0"/>
          <a:chOff x="0" y="0"/>
          <a:chExt cx="0" cy="0"/>
        </a:xfrm>
      </p:grpSpPr>
      <p:sp>
        <p:nvSpPr>
          <p:cNvPr id="332" name="Google Shape;332;p5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Understanding online information</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336" name="Google Shape;336;p5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33" name="Google Shape;333;p56"/>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although there is lots of useful material on the internet, there is also material (including written information, images and videos) that is: </a:t>
            </a:r>
            <a:endParaRPr dirty="0"/>
          </a:p>
          <a:p>
            <a:pPr marL="457200" lvl="0" indent="-317500" algn="l" rtl="0">
              <a:lnSpc>
                <a:spcPct val="115000"/>
              </a:lnSpc>
              <a:spcBef>
                <a:spcPts val="1000"/>
              </a:spcBef>
              <a:spcAft>
                <a:spcPts val="0"/>
              </a:spcAft>
              <a:buClr>
                <a:schemeClr val="accent1"/>
              </a:buClr>
              <a:buSzPts val="1400"/>
              <a:buChar char="●"/>
            </a:pPr>
            <a:r>
              <a:rPr lang="en-GB" dirty="0"/>
              <a:t>poor quality or out of date </a:t>
            </a:r>
            <a:endParaRPr dirty="0"/>
          </a:p>
          <a:p>
            <a:pPr marL="457200" lvl="0" indent="-317500" algn="l" rtl="0">
              <a:lnSpc>
                <a:spcPct val="115000"/>
              </a:lnSpc>
              <a:spcBef>
                <a:spcPts val="0"/>
              </a:spcBef>
              <a:spcAft>
                <a:spcPts val="0"/>
              </a:spcAft>
              <a:buClr>
                <a:schemeClr val="accent1"/>
              </a:buClr>
              <a:buSzPts val="1400"/>
              <a:buChar char="●"/>
            </a:pPr>
            <a:r>
              <a:rPr lang="en-GB" dirty="0"/>
              <a:t>deliberately untrue or misleading (e.g. edited images)</a:t>
            </a:r>
            <a:endParaRPr dirty="0"/>
          </a:p>
          <a:p>
            <a:pPr marL="457200" lvl="0" indent="-317500" algn="l" rtl="0">
              <a:lnSpc>
                <a:spcPct val="115000"/>
              </a:lnSpc>
              <a:spcBef>
                <a:spcPts val="0"/>
              </a:spcBef>
              <a:spcAft>
                <a:spcPts val="0"/>
              </a:spcAft>
              <a:buClr>
                <a:schemeClr val="accent1"/>
              </a:buClr>
              <a:buSzPts val="1400"/>
              <a:buChar char="●"/>
            </a:pPr>
            <a:r>
              <a:rPr lang="en-GB" dirty="0"/>
              <a:t>illegal </a:t>
            </a:r>
            <a:endParaRPr dirty="0"/>
          </a:p>
          <a:p>
            <a:pPr marL="0" lvl="0" indent="0" algn="l" rtl="0">
              <a:spcBef>
                <a:spcPts val="1000"/>
              </a:spcBef>
              <a:spcAft>
                <a:spcPts val="0"/>
              </a:spcAft>
              <a:buNone/>
            </a:pPr>
            <a:r>
              <a:rPr lang="en-GB" dirty="0"/>
              <a:t>Teach pupils to recognise the intent of different online material. For example, some material is </a:t>
            </a:r>
            <a:r>
              <a:rPr lang="en-GB" b="1" dirty="0"/>
              <a:t>designed to get us to do things</a:t>
            </a:r>
            <a:r>
              <a:rPr lang="en-GB" dirty="0"/>
              <a:t> like spend money, give away personal information, or to believe certain things.</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34" name="Google Shape;334;p5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29</a:t>
            </a:fld>
            <a:endParaRPr dirty="0"/>
          </a:p>
        </p:txBody>
      </p:sp>
      <p:sp>
        <p:nvSpPr>
          <p:cNvPr id="335" name="Google Shape;335;p56"/>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critically consider their online friendships and sources of information including awareness of the risks associated with people they have never met. </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40"/>
        <p:cNvGrpSpPr/>
        <p:nvPr/>
      </p:nvGrpSpPr>
      <p:grpSpPr>
        <a:xfrm>
          <a:off x="0" y="0"/>
          <a:ext cx="0" cy="0"/>
          <a:chOff x="0" y="0"/>
          <a:chExt cx="0" cy="0"/>
        </a:xfrm>
      </p:grpSpPr>
      <p:sp>
        <p:nvSpPr>
          <p:cNvPr id="341" name="Google Shape;341;p5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Deciding what information to trust</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345" name="Google Shape;345;p5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42" name="Google Shape;342;p5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Tell pupils about some of the </a:t>
            </a:r>
            <a:r>
              <a:rPr lang="en-GB" b="1" dirty="0"/>
              <a:t>ways people can find more reliable material online</a:t>
            </a:r>
            <a:r>
              <a:rPr lang="en-GB" dirty="0"/>
              <a:t>, including using a combination of the following: </a:t>
            </a:r>
            <a:endParaRPr dirty="0"/>
          </a:p>
          <a:p>
            <a:pPr marL="457200" lvl="0" indent="-317500" algn="l" rtl="0">
              <a:lnSpc>
                <a:spcPct val="115000"/>
              </a:lnSpc>
              <a:spcBef>
                <a:spcPts val="1000"/>
              </a:spcBef>
              <a:spcAft>
                <a:spcPts val="0"/>
              </a:spcAft>
              <a:buClr>
                <a:schemeClr val="accent1"/>
              </a:buClr>
              <a:buSzPts val="1400"/>
              <a:buChar char="●"/>
            </a:pPr>
            <a:r>
              <a:rPr lang="en-GB" dirty="0"/>
              <a:t>established, reputable websites (e.g. GOV.UK)</a:t>
            </a:r>
            <a:endParaRPr dirty="0"/>
          </a:p>
          <a:p>
            <a:pPr marL="457200" lvl="0" indent="-317500" algn="l" rtl="0">
              <a:lnSpc>
                <a:spcPct val="115000"/>
              </a:lnSpc>
              <a:spcBef>
                <a:spcPts val="0"/>
              </a:spcBef>
              <a:spcAft>
                <a:spcPts val="0"/>
              </a:spcAft>
              <a:buClr>
                <a:schemeClr val="accent1"/>
              </a:buClr>
              <a:buSzPts val="1400"/>
              <a:buChar char="●"/>
            </a:pPr>
            <a:r>
              <a:rPr lang="en-GB" dirty="0"/>
              <a:t>secure websites (e.g. URLs beginning with ‘https’)</a:t>
            </a:r>
            <a:endParaRPr dirty="0"/>
          </a:p>
          <a:p>
            <a:pPr marL="457200" lvl="0" indent="-317500" algn="l" rtl="0">
              <a:lnSpc>
                <a:spcPct val="115000"/>
              </a:lnSpc>
              <a:spcBef>
                <a:spcPts val="0"/>
              </a:spcBef>
              <a:spcAft>
                <a:spcPts val="0"/>
              </a:spcAft>
              <a:buClr>
                <a:schemeClr val="accent1"/>
              </a:buClr>
              <a:buSzPts val="1400"/>
              <a:buChar char="●"/>
            </a:pPr>
            <a:r>
              <a:rPr lang="en-GB" dirty="0"/>
              <a:t>checking for a padlock in the URL bar, which means any data being exchanged is encrypted</a:t>
            </a:r>
            <a:endParaRPr dirty="0"/>
          </a:p>
          <a:p>
            <a:pPr marL="457200" lvl="0" indent="-317500" algn="l" rtl="0">
              <a:lnSpc>
                <a:spcPct val="115000"/>
              </a:lnSpc>
              <a:spcBef>
                <a:spcPts val="0"/>
              </a:spcBef>
              <a:spcAft>
                <a:spcPts val="0"/>
              </a:spcAft>
              <a:buClr>
                <a:schemeClr val="accent1"/>
              </a:buClr>
              <a:buSzPts val="1400"/>
              <a:buChar char="●"/>
            </a:pPr>
            <a:r>
              <a:rPr lang="en-GB" dirty="0"/>
              <a:t>checking the publication date of information</a:t>
            </a:r>
            <a:endParaRPr dirty="0"/>
          </a:p>
          <a:p>
            <a:pPr marL="457200" lvl="0" indent="-317500" algn="l" rtl="0">
              <a:lnSpc>
                <a:spcPct val="115000"/>
              </a:lnSpc>
              <a:spcBef>
                <a:spcPts val="0"/>
              </a:spcBef>
              <a:spcAft>
                <a:spcPts val="0"/>
              </a:spcAft>
              <a:buClr>
                <a:schemeClr val="accent1"/>
              </a:buClr>
              <a:buSzPts val="1400"/>
              <a:buChar char="●"/>
            </a:pPr>
            <a:r>
              <a:rPr lang="en-GB" dirty="0"/>
              <a:t>assessing whether information is factual or opinion </a:t>
            </a:r>
            <a:endParaRPr dirty="0"/>
          </a:p>
          <a:p>
            <a:pPr marL="457200" lvl="0" indent="-317500" algn="l" rtl="0">
              <a:lnSpc>
                <a:spcPct val="115000"/>
              </a:lnSpc>
              <a:spcBef>
                <a:spcPts val="0"/>
              </a:spcBef>
              <a:spcAft>
                <a:spcPts val="0"/>
              </a:spcAft>
              <a:buClr>
                <a:schemeClr val="accent1"/>
              </a:buClr>
              <a:buSzPts val="1400"/>
              <a:buChar char="●"/>
            </a:pPr>
            <a:r>
              <a:rPr lang="en-GB" dirty="0"/>
              <a:t>cross-checking other websites and offline sources </a:t>
            </a:r>
            <a:endParaRPr dirty="0"/>
          </a:p>
          <a:p>
            <a:pPr marL="457200" lvl="0" indent="-317500" algn="l" rtl="0">
              <a:spcBef>
                <a:spcPts val="0"/>
              </a:spcBef>
              <a:spcAft>
                <a:spcPts val="0"/>
              </a:spcAft>
              <a:buClr>
                <a:schemeClr val="accent1"/>
              </a:buClr>
              <a:buSzPts val="1400"/>
              <a:buChar char="●"/>
            </a:pPr>
            <a:r>
              <a:rPr lang="en-GB" dirty="0"/>
              <a:t>discussing what we have read or seen with others, such as peers or a trusted adult </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43" name="Google Shape;343;p5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30</a:t>
            </a:fld>
            <a:endParaRPr dirty="0"/>
          </a:p>
        </p:txBody>
      </p:sp>
      <p:sp>
        <p:nvSpPr>
          <p:cNvPr id="344" name="Google Shape;344;p57"/>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critically consider their online friendships and sources of information including awareness of the risks associated with people they have never met. </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49"/>
        <p:cNvGrpSpPr/>
        <p:nvPr/>
      </p:nvGrpSpPr>
      <p:grpSpPr>
        <a:xfrm>
          <a:off x="0" y="0"/>
          <a:ext cx="0" cy="0"/>
          <a:chOff x="0" y="0"/>
          <a:chExt cx="0" cy="0"/>
        </a:xfrm>
      </p:grpSpPr>
      <p:sp>
        <p:nvSpPr>
          <p:cNvPr id="350" name="Google Shape;350;p5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Internet cookies</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354" name="Google Shape;354;p5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51" name="Google Shape;351;p5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 that internet cookies are a technology used to track behaviour online. Websites must ask permission to store these small data files on our devices. If cookies are ‘enabled’ sites can, for example, show targeted adverts, automatically log us in, or show us more relevant content.  </a:t>
            </a:r>
            <a:endParaRPr dirty="0"/>
          </a:p>
          <a:p>
            <a:pPr marL="0" lvl="0" indent="0" algn="l" rtl="0">
              <a:lnSpc>
                <a:spcPct val="115000"/>
              </a:lnSpc>
              <a:spcBef>
                <a:spcPts val="1000"/>
              </a:spcBef>
              <a:spcAft>
                <a:spcPts val="0"/>
              </a:spcAft>
              <a:buNone/>
            </a:pPr>
            <a:r>
              <a:rPr lang="en-GB" dirty="0"/>
              <a:t>Explain that we can choose to accept or reject the use of cookies on different websites.</a:t>
            </a: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52" name="Google Shape;352;p5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31</a:t>
            </a:fld>
            <a:endParaRPr dirty="0"/>
          </a:p>
        </p:txBody>
      </p:sp>
      <p:sp>
        <p:nvSpPr>
          <p:cNvPr id="353" name="Google Shape;353;p58"/>
          <p:cNvSpPr txBox="1">
            <a:spLocks noGrp="1"/>
          </p:cNvSpPr>
          <p:nvPr>
            <p:ph type="body" idx="2"/>
          </p:nvPr>
        </p:nvSpPr>
        <p:spPr>
          <a:xfrm>
            <a:off x="6178800" y="216425"/>
            <a:ext cx="2695200" cy="33450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critically consider their online friendships and sources of information including awareness of the risks associated with people they have never met. </a:t>
            </a:r>
            <a:endParaRPr sz="1600" dirty="0"/>
          </a:p>
          <a:p>
            <a:pPr marL="0" marR="0" lvl="0" indent="0" algn="l" rtl="0">
              <a:lnSpc>
                <a:spcPct val="115000"/>
              </a:lnSpc>
              <a:spcBef>
                <a:spcPts val="1000"/>
              </a:spcBef>
              <a:spcAft>
                <a:spcPts val="0"/>
              </a:spcAft>
              <a:buClr>
                <a:schemeClr val="dk1"/>
              </a:buClr>
              <a:buSzPts val="1100"/>
              <a:buNone/>
            </a:pPr>
            <a:r>
              <a:rPr lang="en-GB" sz="1600" dirty="0"/>
              <a:t>Know how information and data is shared and used online.</a:t>
            </a:r>
            <a:endParaRPr sz="18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58"/>
        <p:cNvGrpSpPr/>
        <p:nvPr/>
      </p:nvGrpSpPr>
      <p:grpSpPr>
        <a:xfrm>
          <a:off x="0" y="0"/>
          <a:ext cx="0" cy="0"/>
          <a:chOff x="0" y="0"/>
          <a:chExt cx="0" cy="0"/>
        </a:xfrm>
      </p:grpSpPr>
      <p:sp>
        <p:nvSpPr>
          <p:cNvPr id="359" name="Google Shape;359;p5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Echo chambers</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363" name="Google Shape;363;p5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60" name="Google Shape;360;p5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marR="114300" lvl="0" indent="0" algn="l" rtl="0">
              <a:lnSpc>
                <a:spcPct val="115000"/>
              </a:lnSpc>
              <a:spcBef>
                <a:spcPts val="0"/>
              </a:spcBef>
              <a:spcAft>
                <a:spcPts val="0"/>
              </a:spcAft>
              <a:buNone/>
            </a:pPr>
            <a:r>
              <a:rPr lang="en-GB" dirty="0"/>
              <a:t>Teach pupils the concept of an ‘echo chamber’. This is when what we see online only includes beliefs or opinions that are the same as and reinforce our own.</a:t>
            </a:r>
            <a:endParaRPr dirty="0"/>
          </a:p>
          <a:p>
            <a:pPr marL="0" marR="114300" lvl="0" indent="0" algn="l" rtl="0">
              <a:lnSpc>
                <a:spcPct val="142857"/>
              </a:lnSpc>
              <a:spcBef>
                <a:spcPts val="500"/>
              </a:spcBef>
              <a:spcAft>
                <a:spcPts val="0"/>
              </a:spcAft>
              <a:buNone/>
            </a:pPr>
            <a:r>
              <a:rPr lang="en-GB" dirty="0"/>
              <a:t>This can happen through:</a:t>
            </a:r>
            <a:endParaRPr dirty="0"/>
          </a:p>
          <a:p>
            <a:pPr marL="457200" lvl="0" indent="-317500" algn="l" rtl="0">
              <a:spcBef>
                <a:spcPts val="0"/>
              </a:spcBef>
              <a:spcAft>
                <a:spcPts val="0"/>
              </a:spcAft>
              <a:buClr>
                <a:schemeClr val="accent1"/>
              </a:buClr>
              <a:buSzPts val="1400"/>
              <a:buChar char="●"/>
            </a:pPr>
            <a:r>
              <a:rPr lang="en-GB" dirty="0"/>
              <a:t>our selection of friends with similar views to our own</a:t>
            </a:r>
            <a:endParaRPr dirty="0"/>
          </a:p>
          <a:p>
            <a:pPr marL="457200" lvl="0" indent="-317500" algn="l" rtl="0">
              <a:spcBef>
                <a:spcPts val="0"/>
              </a:spcBef>
              <a:spcAft>
                <a:spcPts val="0"/>
              </a:spcAft>
              <a:buClr>
                <a:schemeClr val="accent1"/>
              </a:buClr>
              <a:buSzPts val="1400"/>
              <a:buChar char="●"/>
            </a:pPr>
            <a:r>
              <a:rPr lang="en-GB" dirty="0"/>
              <a:t>our interaction with the same type of online information over time</a:t>
            </a:r>
            <a:endParaRPr dirty="0"/>
          </a:p>
          <a:p>
            <a:pPr marL="0" lvl="0" indent="0" algn="l" rtl="0">
              <a:spcBef>
                <a:spcPts val="1000"/>
              </a:spcBef>
              <a:spcAft>
                <a:spcPts val="0"/>
              </a:spcAft>
              <a:buNone/>
            </a:pPr>
            <a:endParaRPr dirty="0"/>
          </a:p>
          <a:p>
            <a:pPr marL="114300" marR="114300" lvl="0" indent="0" algn="l" rtl="0">
              <a:spcBef>
                <a:spcPts val="1000"/>
              </a:spcBef>
              <a:spcAft>
                <a:spcPts val="0"/>
              </a:spcAft>
              <a:buNone/>
            </a:pPr>
            <a:endParaRPr sz="1050" dirty="0">
              <a:solidFill>
                <a:schemeClr val="dk1"/>
              </a:solidFill>
              <a:highlight>
                <a:srgbClr val="FFFFFF"/>
              </a:highlight>
              <a:latin typeface="Roboto"/>
              <a:ea typeface="Roboto"/>
              <a:cs typeface="Roboto"/>
              <a:sym typeface="Roboto"/>
            </a:endParaRPr>
          </a:p>
          <a:p>
            <a:pPr marL="0" lvl="0" indent="0" algn="l" rtl="0">
              <a:spcBef>
                <a:spcPts val="0"/>
              </a:spcBef>
              <a:spcAft>
                <a:spcPts val="0"/>
              </a:spcAft>
              <a:buClr>
                <a:schemeClr val="dk1"/>
              </a:buClr>
              <a:buSzPts val="1100"/>
              <a:buFont typeface="Arial"/>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61" name="Google Shape;361;p5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32</a:t>
            </a:fld>
            <a:endParaRPr dirty="0"/>
          </a:p>
        </p:txBody>
      </p:sp>
      <p:sp>
        <p:nvSpPr>
          <p:cNvPr id="362" name="Google Shape;362;p59"/>
          <p:cNvSpPr txBox="1">
            <a:spLocks noGrp="1"/>
          </p:cNvSpPr>
          <p:nvPr>
            <p:ph type="body" idx="2"/>
          </p:nvPr>
        </p:nvSpPr>
        <p:spPr>
          <a:xfrm>
            <a:off x="6178800" y="216425"/>
            <a:ext cx="2695200" cy="33450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critically consider their online friendships and sources of information including awareness of the risks associated with people they have never met. </a:t>
            </a:r>
            <a:endParaRPr sz="1600" dirty="0"/>
          </a:p>
          <a:p>
            <a:pPr marL="0" marR="0" lvl="0" indent="0" algn="l" rtl="0">
              <a:lnSpc>
                <a:spcPct val="115000"/>
              </a:lnSpc>
              <a:spcBef>
                <a:spcPts val="1000"/>
              </a:spcBef>
              <a:spcAft>
                <a:spcPts val="0"/>
              </a:spcAft>
              <a:buClr>
                <a:schemeClr val="dk1"/>
              </a:buClr>
              <a:buSzPts val="1100"/>
              <a:buNone/>
            </a:pPr>
            <a:r>
              <a:rPr lang="en-GB" sz="1600" dirty="0"/>
              <a:t>Know how information and data is shared and used online.</a:t>
            </a: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67"/>
        <p:cNvGrpSpPr/>
        <p:nvPr/>
      </p:nvGrpSpPr>
      <p:grpSpPr>
        <a:xfrm>
          <a:off x="0" y="0"/>
          <a:ext cx="0" cy="0"/>
          <a:chOff x="0" y="0"/>
          <a:chExt cx="0" cy="0"/>
        </a:xfrm>
      </p:grpSpPr>
      <p:sp>
        <p:nvSpPr>
          <p:cNvPr id="368" name="Google Shape;368;p60"/>
          <p:cNvSpPr txBox="1">
            <a:spLocks noGrp="1"/>
          </p:cNvSpPr>
          <p:nvPr>
            <p:ph type="title"/>
          </p:nvPr>
        </p:nvSpPr>
        <p:spPr>
          <a:xfrm>
            <a:off x="1521750" y="2150850"/>
            <a:ext cx="61005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Keeping safe online</a:t>
            </a:r>
            <a:endParaRPr dirty="0">
              <a:solidFill>
                <a:schemeClr val="accent1"/>
              </a:solidFill>
            </a:endParaRPr>
          </a:p>
        </p:txBody>
      </p:sp>
      <p:sp>
        <p:nvSpPr>
          <p:cNvPr id="369" name="Google Shape;369;p6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33</a:t>
            </a:fld>
            <a:endParaRPr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73"/>
        <p:cNvGrpSpPr/>
        <p:nvPr/>
      </p:nvGrpSpPr>
      <p:grpSpPr>
        <a:xfrm>
          <a:off x="0" y="0"/>
          <a:ext cx="0" cy="0"/>
          <a:chOff x="0" y="0"/>
          <a:chExt cx="0" cy="0"/>
        </a:xfrm>
      </p:grpSpPr>
      <p:sp>
        <p:nvSpPr>
          <p:cNvPr id="374" name="Google Shape;374;p6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Keeping safe online (1)</a:t>
            </a:r>
            <a:endParaRPr dirty="0">
              <a:solidFill>
                <a:schemeClr val="accent1"/>
              </a:solidFill>
            </a:endParaRPr>
          </a:p>
        </p:txBody>
      </p:sp>
      <p:sp>
        <p:nvSpPr>
          <p:cNvPr id="378" name="Google Shape;378;p6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75" name="Google Shape;375;p6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Explain that there are principles we can use to help recognise risks and keep ourselves and others safe online. These include:</a:t>
            </a:r>
            <a:endParaRPr dirty="0"/>
          </a:p>
          <a:p>
            <a:pPr marL="457200" lvl="0" indent="-317500" algn="l" rtl="0">
              <a:spcBef>
                <a:spcPts val="1000"/>
              </a:spcBef>
              <a:spcAft>
                <a:spcPts val="0"/>
              </a:spcAft>
              <a:buClr>
                <a:schemeClr val="accent1"/>
              </a:buClr>
              <a:buSzPts val="1400"/>
              <a:buChar char="●"/>
            </a:pPr>
            <a:r>
              <a:rPr lang="en-GB" b="1" dirty="0"/>
              <a:t>being aware of our boundaries, privacy</a:t>
            </a:r>
            <a:r>
              <a:rPr lang="en-GB" dirty="0"/>
              <a:t>, and knowing that we have the ability to give and withdraw consent (permission)</a:t>
            </a:r>
            <a:endParaRPr dirty="0"/>
          </a:p>
          <a:p>
            <a:pPr marL="457200" lvl="0" indent="-317500" algn="l" rtl="0">
              <a:spcBef>
                <a:spcPts val="0"/>
              </a:spcBef>
              <a:spcAft>
                <a:spcPts val="0"/>
              </a:spcAft>
              <a:buClr>
                <a:schemeClr val="accent1"/>
              </a:buClr>
              <a:buSzPts val="1400"/>
              <a:buChar char="●"/>
            </a:pPr>
            <a:r>
              <a:rPr lang="en-GB" b="1" dirty="0"/>
              <a:t>paying attention to how we feel</a:t>
            </a:r>
            <a:r>
              <a:rPr lang="en-GB" dirty="0"/>
              <a:t> particularly if we feel anxious or upset about something or someone, or are obsessing about something seen online </a:t>
            </a:r>
            <a:endParaRPr dirty="0"/>
          </a:p>
          <a:p>
            <a:pPr marL="457200" lvl="0" indent="-317500" algn="l" rtl="0">
              <a:spcBef>
                <a:spcPts val="0"/>
              </a:spcBef>
              <a:spcAft>
                <a:spcPts val="0"/>
              </a:spcAft>
              <a:buClr>
                <a:schemeClr val="accent1"/>
              </a:buClr>
              <a:buSzPts val="1400"/>
              <a:buChar char="●"/>
            </a:pPr>
            <a:r>
              <a:rPr lang="en-GB" b="1" dirty="0"/>
              <a:t>always talking to a trusted adult</a:t>
            </a:r>
            <a:r>
              <a:rPr lang="en-GB" dirty="0"/>
              <a:t> if we are unsure about something or someone online</a:t>
            </a:r>
            <a:endParaRPr dirty="0"/>
          </a:p>
        </p:txBody>
      </p:sp>
      <p:sp>
        <p:nvSpPr>
          <p:cNvPr id="376" name="Google Shape;376;p6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34</a:t>
            </a:fld>
            <a:endParaRPr dirty="0"/>
          </a:p>
        </p:txBody>
      </p:sp>
      <p:sp>
        <p:nvSpPr>
          <p:cNvPr id="377" name="Google Shape;377;p61"/>
          <p:cNvSpPr txBox="1">
            <a:spLocks noGrp="1"/>
          </p:cNvSpPr>
          <p:nvPr>
            <p:ph type="body" idx="2"/>
          </p:nvPr>
        </p:nvSpPr>
        <p:spPr>
          <a:xfrm>
            <a:off x="6178800" y="216425"/>
            <a:ext cx="2695200" cy="21339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the rules and principles for keeping safe online, how to recognise risks, harmful content and contact, and how to report them. </a:t>
            </a:r>
            <a:br>
              <a:rPr lang="en-GB" sz="1600" dirty="0"/>
            </a:br>
            <a:endParaRPr sz="1600" i="1"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82"/>
        <p:cNvGrpSpPr/>
        <p:nvPr/>
      </p:nvGrpSpPr>
      <p:grpSpPr>
        <a:xfrm>
          <a:off x="0" y="0"/>
          <a:ext cx="0" cy="0"/>
          <a:chOff x="0" y="0"/>
          <a:chExt cx="0" cy="0"/>
        </a:xfrm>
      </p:grpSpPr>
      <p:sp>
        <p:nvSpPr>
          <p:cNvPr id="383" name="Google Shape;383;p6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Protecting personal information</a:t>
            </a:r>
            <a:endParaRPr dirty="0">
              <a:solidFill>
                <a:schemeClr val="accent1"/>
              </a:solidFill>
            </a:endParaRPr>
          </a:p>
        </p:txBody>
      </p:sp>
      <p:sp>
        <p:nvSpPr>
          <p:cNvPr id="387" name="Google Shape;387;p6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84" name="Google Shape;384;p6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 that personal information can be used in harmful ways, so it is sensible to be very careful about sharing:</a:t>
            </a:r>
            <a:endParaRPr dirty="0"/>
          </a:p>
          <a:p>
            <a:pPr marL="457200" lvl="0" indent="-317500" algn="l" rtl="0">
              <a:lnSpc>
                <a:spcPct val="115000"/>
              </a:lnSpc>
              <a:spcBef>
                <a:spcPts val="1000"/>
              </a:spcBef>
              <a:spcAft>
                <a:spcPts val="0"/>
              </a:spcAft>
              <a:buClr>
                <a:schemeClr val="accent1"/>
              </a:buClr>
              <a:buSzPts val="1400"/>
              <a:buChar char="●"/>
            </a:pPr>
            <a:r>
              <a:rPr lang="en-GB" b="1" dirty="0"/>
              <a:t>contact details</a:t>
            </a:r>
            <a:r>
              <a:rPr lang="en-GB" dirty="0"/>
              <a:t>, e.g. phone numbers, email</a:t>
            </a:r>
            <a:endParaRPr dirty="0"/>
          </a:p>
          <a:p>
            <a:pPr marL="457200" lvl="0" indent="-317500" algn="l" rtl="0">
              <a:lnSpc>
                <a:spcPct val="115000"/>
              </a:lnSpc>
              <a:spcBef>
                <a:spcPts val="0"/>
              </a:spcBef>
              <a:spcAft>
                <a:spcPts val="0"/>
              </a:spcAft>
              <a:buClr>
                <a:schemeClr val="accent1"/>
              </a:buClr>
              <a:buSzPts val="1400"/>
              <a:buChar char="●"/>
            </a:pPr>
            <a:r>
              <a:rPr lang="en-GB" b="1" dirty="0"/>
              <a:t>other personal details</a:t>
            </a:r>
            <a:r>
              <a:rPr lang="en-GB" dirty="0"/>
              <a:t>, e.g. school, daily routine</a:t>
            </a:r>
            <a:endParaRPr dirty="0"/>
          </a:p>
          <a:p>
            <a:pPr marL="457200" lvl="0" indent="-317500" algn="l" rtl="0">
              <a:lnSpc>
                <a:spcPct val="115000"/>
              </a:lnSpc>
              <a:spcBef>
                <a:spcPts val="0"/>
              </a:spcBef>
              <a:spcAft>
                <a:spcPts val="0"/>
              </a:spcAft>
              <a:buClr>
                <a:schemeClr val="accent1"/>
              </a:buClr>
              <a:buSzPts val="1400"/>
              <a:buChar char="●"/>
            </a:pPr>
            <a:r>
              <a:rPr lang="en-GB" b="1" dirty="0"/>
              <a:t>security information</a:t>
            </a:r>
            <a:r>
              <a:rPr lang="en-GB" dirty="0"/>
              <a:t>, e.g. password, birthday</a:t>
            </a:r>
            <a:endParaRPr dirty="0"/>
          </a:p>
          <a:p>
            <a:pPr marL="457200" lvl="0" indent="-317500" algn="l" rtl="0">
              <a:lnSpc>
                <a:spcPct val="115000"/>
              </a:lnSpc>
              <a:spcBef>
                <a:spcPts val="0"/>
              </a:spcBef>
              <a:spcAft>
                <a:spcPts val="0"/>
              </a:spcAft>
              <a:buClr>
                <a:schemeClr val="accent1"/>
              </a:buClr>
              <a:buSzPts val="1400"/>
              <a:buChar char="●"/>
            </a:pPr>
            <a:r>
              <a:rPr lang="en-GB" b="1" dirty="0"/>
              <a:t>personal images</a:t>
            </a:r>
            <a:r>
              <a:rPr lang="en-GB" dirty="0"/>
              <a:t> (these can contain information that allows people to identify someone e.g. school uniform shown in a photo or on a live camera) </a:t>
            </a:r>
            <a:endParaRPr dirty="0"/>
          </a:p>
          <a:p>
            <a:pPr marL="0" lvl="0" indent="0" algn="l" rtl="0">
              <a:lnSpc>
                <a:spcPct val="115000"/>
              </a:lnSpc>
              <a:spcBef>
                <a:spcPts val="1000"/>
              </a:spcBef>
              <a:spcAft>
                <a:spcPts val="0"/>
              </a:spcAft>
              <a:buNone/>
            </a:pPr>
            <a:r>
              <a:rPr lang="en-GB" dirty="0"/>
              <a:t>Demonstrate how to use </a:t>
            </a:r>
            <a:r>
              <a:rPr lang="en-GB" b="1" dirty="0"/>
              <a:t>privacy settings</a:t>
            </a:r>
            <a:r>
              <a:rPr lang="en-GB" dirty="0"/>
              <a:t> on online services, as well as functionality such as blocking users and disabling comments.</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85" name="Google Shape;385;p6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35</a:t>
            </a:fld>
            <a:endParaRPr dirty="0"/>
          </a:p>
        </p:txBody>
      </p:sp>
      <p:sp>
        <p:nvSpPr>
          <p:cNvPr id="386" name="Google Shape;386;p62"/>
          <p:cNvSpPr txBox="1">
            <a:spLocks noGrp="1"/>
          </p:cNvSpPr>
          <p:nvPr>
            <p:ph type="body" idx="2"/>
          </p:nvPr>
        </p:nvSpPr>
        <p:spPr>
          <a:xfrm>
            <a:off x="6178800" y="216425"/>
            <a:ext cx="2695200" cy="20916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the rules and principles for keeping safe online, how to recognise risks, harmful content and contact, and how to report them. </a:t>
            </a:r>
            <a:r>
              <a:rPr lang="en-GB" sz="1600" i="1" dirty="0"/>
              <a:t/>
            </a:r>
            <a:br>
              <a:rPr lang="en-GB" sz="1600" i="1" dirty="0"/>
            </a:br>
            <a:endParaRPr sz="1600" i="1"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91"/>
        <p:cNvGrpSpPr/>
        <p:nvPr/>
      </p:nvGrpSpPr>
      <p:grpSpPr>
        <a:xfrm>
          <a:off x="0" y="0"/>
          <a:ext cx="0" cy="0"/>
          <a:chOff x="0" y="0"/>
          <a:chExt cx="0" cy="0"/>
        </a:xfrm>
      </p:grpSpPr>
      <p:sp>
        <p:nvSpPr>
          <p:cNvPr id="392" name="Google Shape;392;p6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Harmful online content</a:t>
            </a:r>
            <a:endParaRPr dirty="0">
              <a:solidFill>
                <a:schemeClr val="accent1"/>
              </a:solidFill>
            </a:endParaRPr>
          </a:p>
        </p:txBody>
      </p:sp>
      <p:sp>
        <p:nvSpPr>
          <p:cNvPr id="396" name="Google Shape;396;p6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93" name="Google Shape;393;p6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rgbClr val="000000"/>
                </a:solidFill>
              </a:rPr>
              <a:t>Ensure pupils know, at an appropriate age, boundaries of acceptability for violent and sexual content (images and words). Teach pupils to </a:t>
            </a:r>
            <a:r>
              <a:rPr lang="en-GB" b="1" dirty="0">
                <a:solidFill>
                  <a:srgbClr val="000000"/>
                </a:solidFill>
              </a:rPr>
              <a:t>tell a trusted adult</a:t>
            </a:r>
            <a:r>
              <a:rPr lang="en-GB" dirty="0">
                <a:solidFill>
                  <a:srgbClr val="000000"/>
                </a:solidFill>
              </a:rPr>
              <a:t> if they accidentally see or download such content. </a:t>
            </a:r>
            <a:endParaRPr dirty="0">
              <a:solidFill>
                <a:srgbClr val="000000"/>
              </a:solidFill>
            </a:endParaRPr>
          </a:p>
          <a:p>
            <a:pPr marL="0" lvl="0" indent="0" algn="l" rtl="0">
              <a:lnSpc>
                <a:spcPct val="115000"/>
              </a:lnSpc>
              <a:spcBef>
                <a:spcPts val="1000"/>
              </a:spcBef>
              <a:spcAft>
                <a:spcPts val="0"/>
              </a:spcAft>
              <a:buNone/>
            </a:pPr>
            <a:r>
              <a:rPr lang="en-GB" dirty="0">
                <a:solidFill>
                  <a:srgbClr val="000000"/>
                </a:solidFill>
              </a:rPr>
              <a:t>Teachers should take care to: </a:t>
            </a:r>
            <a:endParaRPr dirty="0">
              <a:solidFill>
                <a:srgbClr val="000000"/>
              </a:solidFill>
            </a:endParaRPr>
          </a:p>
          <a:p>
            <a:pPr marL="457200" lvl="0" indent="-317500" algn="l" rtl="0">
              <a:lnSpc>
                <a:spcPct val="115000"/>
              </a:lnSpc>
              <a:spcBef>
                <a:spcPts val="1000"/>
              </a:spcBef>
              <a:spcAft>
                <a:spcPts val="0"/>
              </a:spcAft>
              <a:buClr>
                <a:schemeClr val="accent1"/>
              </a:buClr>
              <a:buSzPts val="1400"/>
              <a:buChar char="●"/>
            </a:pPr>
            <a:r>
              <a:rPr lang="en-GB" dirty="0">
                <a:solidFill>
                  <a:srgbClr val="000000"/>
                </a:solidFill>
              </a:rPr>
              <a:t>avoid inadvertently drawing attention to the existence of such content</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ensure filtering is always in place to minimise the risks in school</a:t>
            </a:r>
            <a:endParaRPr dirty="0">
              <a:solidFill>
                <a:srgbClr val="000000"/>
              </a:solidFill>
            </a:endParaRPr>
          </a:p>
          <a:p>
            <a:pPr marL="0" lvl="0" indent="0" algn="l" rtl="0">
              <a:lnSpc>
                <a:spcPct val="115000"/>
              </a:lnSpc>
              <a:spcBef>
                <a:spcPts val="1000"/>
              </a:spcBef>
              <a:spcAft>
                <a:spcPts val="0"/>
              </a:spcAft>
              <a:buNone/>
            </a:pPr>
            <a:r>
              <a:rPr lang="en-GB" dirty="0">
                <a:solidFill>
                  <a:srgbClr val="000000"/>
                </a:solidFill>
              </a:rPr>
              <a:t>Schools can also remind parents about the importance of </a:t>
            </a:r>
            <a:r>
              <a:rPr lang="en-GB" b="1" dirty="0">
                <a:solidFill>
                  <a:srgbClr val="000000"/>
                </a:solidFill>
              </a:rPr>
              <a:t>parental controls</a:t>
            </a:r>
            <a:r>
              <a:rPr lang="en-GB" dirty="0">
                <a:solidFill>
                  <a:srgbClr val="000000"/>
                </a:solidFill>
              </a:rPr>
              <a:t> for domestic internet access.</a:t>
            </a:r>
            <a:endParaRPr dirty="0">
              <a:solidFill>
                <a:srgbClr val="000000"/>
              </a:solidFill>
            </a:endParaRPr>
          </a:p>
        </p:txBody>
      </p:sp>
      <p:sp>
        <p:nvSpPr>
          <p:cNvPr id="394" name="Google Shape;394;p6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36</a:t>
            </a:fld>
            <a:endParaRPr dirty="0"/>
          </a:p>
        </p:txBody>
      </p:sp>
      <p:sp>
        <p:nvSpPr>
          <p:cNvPr id="395" name="Google Shape;395;p63"/>
          <p:cNvSpPr txBox="1">
            <a:spLocks noGrp="1"/>
          </p:cNvSpPr>
          <p:nvPr>
            <p:ph type="body" idx="2"/>
          </p:nvPr>
        </p:nvSpPr>
        <p:spPr>
          <a:xfrm>
            <a:off x="6178800" y="216425"/>
            <a:ext cx="2695200" cy="20769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the rules and principles for keeping safe online, how to recognise risks, harmful content and contact, and how to report them</a:t>
            </a:r>
            <a:r>
              <a:rPr lang="en-GB" sz="1600" b="1" dirty="0"/>
              <a:t>.</a:t>
            </a:r>
            <a:r>
              <a:rPr lang="en-GB" sz="1600" dirty="0"/>
              <a:t> </a:t>
            </a:r>
            <a:r>
              <a:rPr lang="en-GB" sz="1600" i="1" dirty="0"/>
              <a:t/>
            </a:r>
            <a:br>
              <a:rPr lang="en-GB" sz="1600" i="1" dirty="0"/>
            </a:br>
            <a:endParaRPr sz="1600" i="1"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00"/>
        <p:cNvGrpSpPr/>
        <p:nvPr/>
      </p:nvGrpSpPr>
      <p:grpSpPr>
        <a:xfrm>
          <a:off x="0" y="0"/>
          <a:ext cx="0" cy="0"/>
          <a:chOff x="0" y="0"/>
          <a:chExt cx="0" cy="0"/>
        </a:xfrm>
      </p:grpSpPr>
      <p:sp>
        <p:nvSpPr>
          <p:cNvPr id="401" name="Google Shape;401;p6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Helping to avoid harmful content</a:t>
            </a:r>
            <a:endParaRPr dirty="0">
              <a:solidFill>
                <a:schemeClr val="accent1"/>
              </a:solidFill>
            </a:endParaRPr>
          </a:p>
        </p:txBody>
      </p:sp>
      <p:sp>
        <p:nvSpPr>
          <p:cNvPr id="405" name="Google Shape;405;p6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02" name="Google Shape;402;p64"/>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people can be exposed to harmful content in different ways - e.g. through a message or a link. Ways people can try to avoid harmful content include:</a:t>
            </a:r>
            <a:endParaRPr dirty="0"/>
          </a:p>
          <a:p>
            <a:pPr marL="457200" lvl="0" indent="-317500" algn="l" rtl="0">
              <a:spcBef>
                <a:spcPts val="1000"/>
              </a:spcBef>
              <a:spcAft>
                <a:spcPts val="0"/>
              </a:spcAft>
              <a:buClr>
                <a:schemeClr val="accent1"/>
              </a:buClr>
              <a:buSzPts val="1400"/>
              <a:buChar char="●"/>
            </a:pPr>
            <a:r>
              <a:rPr lang="en-GB" b="1" dirty="0"/>
              <a:t>not opening or resharing attachments/links </a:t>
            </a:r>
            <a:r>
              <a:rPr lang="en-GB" dirty="0"/>
              <a:t>we are not sure about (or asking a trusted adult first)</a:t>
            </a:r>
            <a:endParaRPr dirty="0"/>
          </a:p>
          <a:p>
            <a:pPr marL="457200" lvl="0" indent="-317500" algn="l" rtl="0">
              <a:spcBef>
                <a:spcPts val="0"/>
              </a:spcBef>
              <a:spcAft>
                <a:spcPts val="0"/>
              </a:spcAft>
              <a:buClr>
                <a:schemeClr val="accent1"/>
              </a:buClr>
              <a:buSzPts val="1400"/>
              <a:buChar char="●"/>
            </a:pPr>
            <a:r>
              <a:rPr lang="en-GB" b="1" dirty="0"/>
              <a:t>not opening or replying</a:t>
            </a:r>
            <a:r>
              <a:rPr lang="en-GB" dirty="0"/>
              <a:t> to messages from unknown people or organisations </a:t>
            </a:r>
            <a:endParaRPr dirty="0"/>
          </a:p>
          <a:p>
            <a:pPr marL="457200" lvl="0" indent="-317500" algn="l" rtl="0">
              <a:lnSpc>
                <a:spcPct val="115000"/>
              </a:lnSpc>
              <a:spcBef>
                <a:spcPts val="0"/>
              </a:spcBef>
              <a:spcAft>
                <a:spcPts val="0"/>
              </a:spcAft>
              <a:buClr>
                <a:schemeClr val="accent1"/>
              </a:buClr>
              <a:buSzPts val="1400"/>
              <a:buChar char="●"/>
            </a:pPr>
            <a:r>
              <a:rPr lang="en-GB" b="1" dirty="0"/>
              <a:t>not sharing their device camera/webcam</a:t>
            </a:r>
            <a:r>
              <a:rPr lang="en-GB" dirty="0"/>
              <a:t> with people they do not know (e.g. video chat)</a:t>
            </a:r>
            <a:endParaRPr dirty="0"/>
          </a:p>
          <a:p>
            <a:pPr marL="457200" lvl="0" indent="-317500" algn="l" rtl="0">
              <a:spcBef>
                <a:spcPts val="0"/>
              </a:spcBef>
              <a:spcAft>
                <a:spcPts val="0"/>
              </a:spcAft>
              <a:buClr>
                <a:schemeClr val="accent1"/>
              </a:buClr>
              <a:buSzPts val="1400"/>
              <a:buChar char="●"/>
            </a:pPr>
            <a:r>
              <a:rPr lang="en-GB" b="1" dirty="0"/>
              <a:t>turning off a device or app, or closing a window</a:t>
            </a:r>
            <a:r>
              <a:rPr lang="en-GB" dirty="0"/>
              <a:t> if we see something harmful </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03" name="Google Shape;403;p6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37</a:t>
            </a:fld>
            <a:endParaRPr dirty="0"/>
          </a:p>
        </p:txBody>
      </p:sp>
      <p:sp>
        <p:nvSpPr>
          <p:cNvPr id="404" name="Google Shape;404;p64"/>
          <p:cNvSpPr txBox="1">
            <a:spLocks noGrp="1"/>
          </p:cNvSpPr>
          <p:nvPr>
            <p:ph type="body" idx="2"/>
          </p:nvPr>
        </p:nvSpPr>
        <p:spPr>
          <a:xfrm>
            <a:off x="6178800" y="216425"/>
            <a:ext cx="2695200" cy="21210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the rules and principles for keeping safe online, how to recognise risks, harmful content and contact, and how to report them. </a:t>
            </a:r>
            <a:r>
              <a:rPr lang="en-GB" sz="1600" i="1" dirty="0"/>
              <a:t/>
            </a:r>
            <a:br>
              <a:rPr lang="en-GB" sz="1600" i="1" dirty="0"/>
            </a:br>
            <a:endParaRPr sz="1600" i="1"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09"/>
        <p:cNvGrpSpPr/>
        <p:nvPr/>
      </p:nvGrpSpPr>
      <p:grpSpPr>
        <a:xfrm>
          <a:off x="0" y="0"/>
          <a:ext cx="0" cy="0"/>
          <a:chOff x="0" y="0"/>
          <a:chExt cx="0" cy="0"/>
        </a:xfrm>
      </p:grpSpPr>
      <p:sp>
        <p:nvSpPr>
          <p:cNvPr id="410" name="Google Shape;410;p6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Harmful behaviour online</a:t>
            </a:r>
            <a:endParaRPr dirty="0">
              <a:solidFill>
                <a:schemeClr val="accent1"/>
              </a:solidFill>
            </a:endParaRPr>
          </a:p>
        </p:txBody>
      </p:sp>
      <p:sp>
        <p:nvSpPr>
          <p:cNvPr id="414" name="Google Shape;414;p6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11" name="Google Shape;411;p6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 pupils that sometimes people might behave in ways online that might be harmful to us or other people.</a:t>
            </a:r>
            <a:endParaRPr dirty="0"/>
          </a:p>
          <a:p>
            <a:pPr marL="0" lvl="0" indent="0" algn="l" rtl="0">
              <a:spcBef>
                <a:spcPts val="1000"/>
              </a:spcBef>
              <a:spcAft>
                <a:spcPts val="0"/>
              </a:spcAft>
              <a:buNone/>
            </a:pPr>
            <a:r>
              <a:rPr lang="en-GB" dirty="0"/>
              <a:t>This can include:</a:t>
            </a:r>
            <a:endParaRPr dirty="0"/>
          </a:p>
          <a:p>
            <a:pPr marL="457200" lvl="0" indent="-317500" algn="l" rtl="0">
              <a:spcBef>
                <a:spcPts val="1000"/>
              </a:spcBef>
              <a:spcAft>
                <a:spcPts val="0"/>
              </a:spcAft>
              <a:buClr>
                <a:schemeClr val="accent1"/>
              </a:buClr>
              <a:buSzPts val="1400"/>
              <a:buChar char="●"/>
            </a:pPr>
            <a:r>
              <a:rPr lang="en-GB" b="1" dirty="0"/>
              <a:t>pressuring us</a:t>
            </a:r>
            <a:r>
              <a:rPr lang="en-GB" dirty="0"/>
              <a:t> e.g. to send picture or videos, to meet offline, or share private information</a:t>
            </a:r>
            <a:endParaRPr dirty="0"/>
          </a:p>
          <a:p>
            <a:pPr marL="457200" lvl="0" indent="-317500" algn="l" rtl="0">
              <a:spcBef>
                <a:spcPts val="0"/>
              </a:spcBef>
              <a:spcAft>
                <a:spcPts val="0"/>
              </a:spcAft>
              <a:buClr>
                <a:schemeClr val="accent1"/>
              </a:buClr>
              <a:buSzPts val="1400"/>
              <a:buChar char="●"/>
            </a:pPr>
            <a:r>
              <a:rPr lang="en-GB" b="1" dirty="0"/>
              <a:t>sending us things that make us uncomfortable </a:t>
            </a:r>
            <a:r>
              <a:rPr lang="en-GB" dirty="0"/>
              <a:t>or that we think should not have been sent</a:t>
            </a:r>
            <a:endParaRPr dirty="0"/>
          </a:p>
          <a:p>
            <a:pPr marL="457200" lvl="0" indent="-317500" algn="l" rtl="0">
              <a:spcBef>
                <a:spcPts val="0"/>
              </a:spcBef>
              <a:spcAft>
                <a:spcPts val="0"/>
              </a:spcAft>
              <a:buClr>
                <a:schemeClr val="accent1"/>
              </a:buClr>
              <a:buSzPts val="1400"/>
              <a:buChar char="●"/>
            </a:pPr>
            <a:r>
              <a:rPr lang="en-GB" b="1" dirty="0"/>
              <a:t>bullying us</a:t>
            </a:r>
            <a:r>
              <a:rPr lang="en-GB" dirty="0"/>
              <a:t> by saying mean things or making us feel bad about ourselves</a:t>
            </a:r>
            <a:endParaRPr dirty="0"/>
          </a:p>
          <a:p>
            <a:pPr marL="0" lvl="0" indent="0" algn="l" rtl="0">
              <a:spcBef>
                <a:spcPts val="1000"/>
              </a:spcBef>
              <a:spcAft>
                <a:spcPts val="0"/>
              </a:spcAft>
              <a:buNone/>
            </a:pPr>
            <a:r>
              <a:rPr lang="en-GB" dirty="0"/>
              <a:t>Explain that it is always wrong for someone to behave like this, including friends and people we have not met.</a:t>
            </a:r>
            <a:endParaRPr dirty="0"/>
          </a:p>
        </p:txBody>
      </p:sp>
      <p:sp>
        <p:nvSpPr>
          <p:cNvPr id="412" name="Google Shape;412;p6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38</a:t>
            </a:fld>
            <a:endParaRPr dirty="0"/>
          </a:p>
        </p:txBody>
      </p:sp>
      <p:sp>
        <p:nvSpPr>
          <p:cNvPr id="413" name="Google Shape;413;p65"/>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critically consider their online friendships and sources of information including awareness of the risks associated with people they have never met. </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18"/>
        <p:cNvGrpSpPr/>
        <p:nvPr/>
      </p:nvGrpSpPr>
      <p:grpSpPr>
        <a:xfrm>
          <a:off x="0" y="0"/>
          <a:ext cx="0" cy="0"/>
          <a:chOff x="0" y="0"/>
          <a:chExt cx="0" cy="0"/>
        </a:xfrm>
      </p:grpSpPr>
      <p:sp>
        <p:nvSpPr>
          <p:cNvPr id="419" name="Google Shape;419;p6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Meeting people online</a:t>
            </a:r>
            <a:endParaRPr dirty="0">
              <a:solidFill>
                <a:schemeClr val="accent1"/>
              </a:solidFill>
            </a:endParaRPr>
          </a:p>
        </p:txBody>
      </p:sp>
      <p:sp>
        <p:nvSpPr>
          <p:cNvPr id="423" name="Google Shape;423;p6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20" name="Google Shape;420;p6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 that social media sites and games often encourage us to add ‘friends’, suggesting people we might know based on data they store about us. Explain that we should be careful about adding a ‘friend’ we have never met in person. </a:t>
            </a:r>
            <a:endParaRPr dirty="0"/>
          </a:p>
          <a:p>
            <a:pPr marL="0" lvl="0" indent="0" algn="l" rtl="0">
              <a:spcBef>
                <a:spcPts val="1000"/>
              </a:spcBef>
              <a:spcAft>
                <a:spcPts val="0"/>
              </a:spcAft>
              <a:buNone/>
            </a:pPr>
            <a:r>
              <a:rPr lang="en-GB" dirty="0"/>
              <a:t>While people do make friends online there are risks and important ways to stay safe online.</a:t>
            </a:r>
            <a:endParaRPr dirty="0"/>
          </a:p>
          <a:p>
            <a:pPr marL="0" lvl="0" indent="0" algn="l" rtl="0">
              <a:spcBef>
                <a:spcPts val="1000"/>
              </a:spcBef>
              <a:spcAft>
                <a:spcPts val="0"/>
              </a:spcAft>
              <a:buClr>
                <a:schemeClr val="dk1"/>
              </a:buClr>
              <a:buSzPts val="1100"/>
              <a:buFont typeface="Arial"/>
              <a:buNone/>
            </a:pPr>
            <a:r>
              <a:rPr lang="en-GB" dirty="0"/>
              <a:t>Also explain that some social media sites, apps and games have</a:t>
            </a:r>
            <a:r>
              <a:rPr lang="en-GB" b="1" dirty="0"/>
              <a:t> age restrictions </a:t>
            </a:r>
            <a:r>
              <a:rPr lang="en-GB" dirty="0"/>
              <a:t>because not all content is age-appropriate and also to keep young people safe. </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21" name="Google Shape;421;p6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39</a:t>
            </a:fld>
            <a:endParaRPr dirty="0"/>
          </a:p>
        </p:txBody>
      </p:sp>
      <p:sp>
        <p:nvSpPr>
          <p:cNvPr id="422" name="Google Shape;422;p66"/>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critically consider their online friendships and sources of information including awareness of the risks associated with people they have never met. </a:t>
            </a:r>
            <a:endParaRPr sz="180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27"/>
        <p:cNvGrpSpPr/>
        <p:nvPr/>
      </p:nvGrpSpPr>
      <p:grpSpPr>
        <a:xfrm>
          <a:off x="0" y="0"/>
          <a:ext cx="0" cy="0"/>
          <a:chOff x="0" y="0"/>
          <a:chExt cx="0" cy="0"/>
        </a:xfrm>
      </p:grpSpPr>
      <p:sp>
        <p:nvSpPr>
          <p:cNvPr id="428" name="Google Shape;428;p6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Defining ‘strangers’ online </a:t>
            </a:r>
            <a:endParaRPr dirty="0">
              <a:solidFill>
                <a:schemeClr val="accent1"/>
              </a:solidFill>
            </a:endParaRPr>
          </a:p>
        </p:txBody>
      </p:sp>
      <p:sp>
        <p:nvSpPr>
          <p:cNvPr id="432" name="Google Shape;432;p6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29" name="Google Shape;429;p67"/>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 that a ‘stranger’ online is anyone we have not met in person. This could be someone who: </a:t>
            </a:r>
            <a:endParaRPr dirty="0"/>
          </a:p>
          <a:p>
            <a:pPr marL="457200" lvl="0" indent="-317500" algn="l" rtl="0">
              <a:spcBef>
                <a:spcPts val="1000"/>
              </a:spcBef>
              <a:spcAft>
                <a:spcPts val="0"/>
              </a:spcAft>
              <a:buClr>
                <a:schemeClr val="accent1"/>
              </a:buClr>
              <a:buSzPts val="1400"/>
              <a:buChar char="●"/>
            </a:pPr>
            <a:r>
              <a:rPr lang="en-GB" dirty="0"/>
              <a:t>contacts us on social media or in an online game</a:t>
            </a:r>
            <a:endParaRPr dirty="0"/>
          </a:p>
          <a:p>
            <a:pPr marL="457200" lvl="0" indent="-317500" algn="l" rtl="0">
              <a:spcBef>
                <a:spcPts val="0"/>
              </a:spcBef>
              <a:spcAft>
                <a:spcPts val="0"/>
              </a:spcAft>
              <a:buClr>
                <a:schemeClr val="accent1"/>
              </a:buClr>
              <a:buSzPts val="1400"/>
              <a:buChar char="●"/>
            </a:pPr>
            <a:r>
              <a:rPr lang="en-GB" dirty="0"/>
              <a:t>we have an online friendship with but have not met </a:t>
            </a:r>
            <a:endParaRPr dirty="0"/>
          </a:p>
          <a:p>
            <a:pPr marL="457200" lvl="0" indent="-317500" algn="l" rtl="0">
              <a:spcBef>
                <a:spcPts val="0"/>
              </a:spcBef>
              <a:spcAft>
                <a:spcPts val="0"/>
              </a:spcAft>
              <a:buClr>
                <a:schemeClr val="accent1"/>
              </a:buClr>
              <a:buSzPts val="1400"/>
              <a:buChar char="●"/>
            </a:pPr>
            <a:r>
              <a:rPr lang="en-GB" dirty="0"/>
              <a:t>says they know us, our friends or our family, but that we have never met offline</a:t>
            </a:r>
            <a:endParaRPr dirty="0"/>
          </a:p>
          <a:p>
            <a:pPr marL="0" lvl="0" indent="0" algn="l" rtl="0">
              <a:spcBef>
                <a:spcPts val="1000"/>
              </a:spcBef>
              <a:spcAft>
                <a:spcPts val="0"/>
              </a:spcAft>
              <a:buNone/>
            </a:pPr>
            <a:r>
              <a:rPr lang="en-GB" dirty="0">
                <a:solidFill>
                  <a:srgbClr val="000000"/>
                </a:solidFill>
              </a:rPr>
              <a:t>Teach that being </a:t>
            </a:r>
            <a:r>
              <a:rPr lang="en-GB" b="1" dirty="0">
                <a:solidFill>
                  <a:srgbClr val="000000"/>
                </a:solidFill>
              </a:rPr>
              <a:t>polite does not mean we have to reply to a stranger</a:t>
            </a:r>
            <a:r>
              <a:rPr lang="en-GB" dirty="0">
                <a:solidFill>
                  <a:srgbClr val="000000"/>
                </a:solidFill>
              </a:rPr>
              <a:t>. It is also not rude to stop talking to someone who makes us feel uncomfortable. </a:t>
            </a:r>
            <a:endParaRPr dirty="0">
              <a:solidFill>
                <a:srgbClr val="000000"/>
              </a:solidFill>
            </a:endParaRPr>
          </a:p>
          <a:p>
            <a:pPr marL="0" lvl="0" indent="0" algn="l" rtl="0">
              <a:spcBef>
                <a:spcPts val="1000"/>
              </a:spcBef>
              <a:spcAft>
                <a:spcPts val="0"/>
              </a:spcAft>
              <a:buClr>
                <a:schemeClr val="dk1"/>
              </a:buClr>
              <a:buSzPts val="1100"/>
              <a:buFont typeface="Arial"/>
              <a:buNone/>
            </a:pPr>
            <a:r>
              <a:rPr lang="en-GB" dirty="0"/>
              <a:t>Pupils should </a:t>
            </a:r>
            <a:r>
              <a:rPr lang="en-GB" b="1" dirty="0"/>
              <a:t>tell a trusted adult</a:t>
            </a:r>
            <a:r>
              <a:rPr lang="en-GB" dirty="0"/>
              <a:t> if they are unsure of someone they have met online.</a:t>
            </a:r>
            <a:endParaRPr dirty="0">
              <a:solidFill>
                <a:srgbClr val="FF0000"/>
              </a:solidFill>
            </a:endParaRPr>
          </a:p>
          <a:p>
            <a:pPr marL="0" lvl="0" indent="0" algn="l" rtl="0">
              <a:spcBef>
                <a:spcPts val="0"/>
              </a:spcBef>
              <a:spcAft>
                <a:spcPts val="0"/>
              </a:spcAft>
              <a:buNone/>
            </a:pPr>
            <a:endParaRPr dirty="0">
              <a:solidFill>
                <a:srgbClr val="FF0000"/>
              </a:solidFill>
            </a:endParaRPr>
          </a:p>
          <a:p>
            <a:pPr marL="0" lvl="0" indent="0" algn="l" rtl="0">
              <a:spcBef>
                <a:spcPts val="0"/>
              </a:spcBef>
              <a:spcAft>
                <a:spcPts val="0"/>
              </a:spcAft>
              <a:buNone/>
            </a:pPr>
            <a:endParaRPr dirty="0"/>
          </a:p>
          <a:p>
            <a:pPr marL="0" lvl="0" indent="0" algn="l" rtl="0">
              <a:spcBef>
                <a:spcPts val="1000"/>
              </a:spcBef>
              <a:spcAft>
                <a:spcPts val="0"/>
              </a:spcAft>
              <a:buNone/>
            </a:pPr>
            <a:endParaRPr dirty="0"/>
          </a:p>
          <a:p>
            <a:pPr marL="0" lvl="0" indent="0" algn="l" rtl="0">
              <a:spcBef>
                <a:spcPts val="0"/>
              </a:spcBef>
              <a:spcAft>
                <a:spcPts val="0"/>
              </a:spcAft>
              <a:buNone/>
            </a:pPr>
            <a:endParaRPr dirty="0"/>
          </a:p>
          <a:p>
            <a:pPr marL="0" lvl="0" indent="0" algn="l" rtl="0">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30" name="Google Shape;430;p6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40</a:t>
            </a:fld>
            <a:endParaRPr dirty="0"/>
          </a:p>
        </p:txBody>
      </p:sp>
      <p:sp>
        <p:nvSpPr>
          <p:cNvPr id="431" name="Google Shape;431;p67"/>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critically consider their online friendships and sources of information including awareness of the risks associated with people they have never met. </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36"/>
        <p:cNvGrpSpPr/>
        <p:nvPr/>
      </p:nvGrpSpPr>
      <p:grpSpPr>
        <a:xfrm>
          <a:off x="0" y="0"/>
          <a:ext cx="0" cy="0"/>
          <a:chOff x="0" y="0"/>
          <a:chExt cx="0" cy="0"/>
        </a:xfrm>
      </p:grpSpPr>
      <p:sp>
        <p:nvSpPr>
          <p:cNvPr id="437" name="Google Shape;437;p6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Danger of meeting strangers (1)</a:t>
            </a:r>
            <a:endParaRPr dirty="0">
              <a:solidFill>
                <a:schemeClr val="accent1"/>
              </a:solidFill>
            </a:endParaRPr>
          </a:p>
        </p:txBody>
      </p:sp>
      <p:sp>
        <p:nvSpPr>
          <p:cNvPr id="441" name="Google Shape;441;p6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38" name="Google Shape;438;p6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Emphasise the </a:t>
            </a:r>
            <a:r>
              <a:rPr lang="en-GB" b="1" dirty="0"/>
              <a:t>danger of meeting someone in person that we have only talked to online</a:t>
            </a:r>
            <a:r>
              <a:rPr lang="en-GB" dirty="0"/>
              <a:t> and that pupils must never do this. </a:t>
            </a:r>
            <a:endParaRPr dirty="0"/>
          </a:p>
          <a:p>
            <a:pPr marL="0" lvl="0" indent="0" algn="l" rtl="0">
              <a:spcBef>
                <a:spcPts val="1000"/>
              </a:spcBef>
              <a:spcAft>
                <a:spcPts val="0"/>
              </a:spcAft>
              <a:buNone/>
            </a:pPr>
            <a:r>
              <a:rPr lang="en-GB" dirty="0"/>
              <a:t>Pupils should </a:t>
            </a:r>
            <a:r>
              <a:rPr lang="en-GB" b="1" dirty="0"/>
              <a:t>always tell a trusted adult</a:t>
            </a:r>
            <a:r>
              <a:rPr lang="en-GB" dirty="0"/>
              <a:t> if someone they have only met online starts asking to meet in person, or pressures them to share personal information or images.</a:t>
            </a:r>
            <a:endParaRPr dirty="0"/>
          </a:p>
          <a:p>
            <a:pPr marL="0" lvl="0" indent="0" algn="l" rtl="0">
              <a:spcBef>
                <a:spcPts val="1000"/>
              </a:spcBef>
              <a:spcAft>
                <a:spcPts val="0"/>
              </a:spcAft>
              <a:buNone/>
            </a:pPr>
            <a:r>
              <a:rPr lang="en-GB" dirty="0"/>
              <a:t>Everyone has the right to feel safe and to tell a trusted adult if they are concerned. People who may want to harm children sometimes say not to tell trusted adults about them and to keep things secret.</a:t>
            </a:r>
            <a:endParaRPr dirty="0"/>
          </a:p>
          <a:p>
            <a:pPr marL="0" lvl="0" indent="0" algn="l" rtl="0">
              <a:spcBef>
                <a:spcPts val="1000"/>
              </a:spcBef>
              <a:spcAft>
                <a:spcPts val="0"/>
              </a:spcAft>
              <a:buNone/>
            </a:pPr>
            <a:endParaRPr dirty="0"/>
          </a:p>
          <a:p>
            <a:pPr marL="0" lvl="0" indent="0" algn="l" rtl="0">
              <a:spcBef>
                <a:spcPts val="0"/>
              </a:spcBef>
              <a:spcAft>
                <a:spcPts val="0"/>
              </a:spcAft>
              <a:buNone/>
            </a:pPr>
            <a:endParaRPr dirty="0"/>
          </a:p>
          <a:p>
            <a:pPr marL="0" lvl="0" indent="0" algn="l" rtl="0">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39" name="Google Shape;439;p6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41</a:t>
            </a:fld>
            <a:endParaRPr dirty="0"/>
          </a:p>
        </p:txBody>
      </p:sp>
      <p:sp>
        <p:nvSpPr>
          <p:cNvPr id="440" name="Google Shape;440;p68"/>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critically consider their online friendships and sources of information including awareness of the risks associated</a:t>
            </a:r>
            <a:r>
              <a:rPr lang="en-GB" sz="1600" b="1" dirty="0"/>
              <a:t> </a:t>
            </a:r>
            <a:r>
              <a:rPr lang="en-GB" sz="1600" dirty="0"/>
              <a:t>with people they have never met. </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45"/>
        <p:cNvGrpSpPr/>
        <p:nvPr/>
      </p:nvGrpSpPr>
      <p:grpSpPr>
        <a:xfrm>
          <a:off x="0" y="0"/>
          <a:ext cx="0" cy="0"/>
          <a:chOff x="0" y="0"/>
          <a:chExt cx="0" cy="0"/>
        </a:xfrm>
      </p:grpSpPr>
      <p:sp>
        <p:nvSpPr>
          <p:cNvPr id="446" name="Google Shape;446;p6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Danger of meeting strangers (2)</a:t>
            </a:r>
            <a:endParaRPr dirty="0">
              <a:solidFill>
                <a:schemeClr val="accent1"/>
              </a:solidFill>
            </a:endParaRPr>
          </a:p>
        </p:txBody>
      </p:sp>
      <p:sp>
        <p:nvSpPr>
          <p:cNvPr id="450" name="Google Shape;450;p6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47" name="Google Shape;447;p6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Explain that it is very dangerous to meet someone we have only spoken to online because they: </a:t>
            </a:r>
            <a:endParaRPr dirty="0"/>
          </a:p>
          <a:p>
            <a:pPr marL="457200" lvl="0" indent="-317500" algn="l" rtl="0">
              <a:spcBef>
                <a:spcPts val="1000"/>
              </a:spcBef>
              <a:spcAft>
                <a:spcPts val="0"/>
              </a:spcAft>
              <a:buClr>
                <a:schemeClr val="accent1"/>
              </a:buClr>
              <a:buSzPts val="1400"/>
              <a:buChar char="●"/>
            </a:pPr>
            <a:r>
              <a:rPr lang="en-GB" dirty="0"/>
              <a:t>might not be who they say they are, e.g. they might be older or look very different</a:t>
            </a:r>
            <a:endParaRPr dirty="0"/>
          </a:p>
          <a:p>
            <a:pPr marL="457200" lvl="0" indent="-317500" algn="l" rtl="0">
              <a:spcBef>
                <a:spcPts val="0"/>
              </a:spcBef>
              <a:spcAft>
                <a:spcPts val="0"/>
              </a:spcAft>
              <a:buClr>
                <a:schemeClr val="accent1"/>
              </a:buClr>
              <a:buSzPts val="1400"/>
              <a:buChar char="●"/>
            </a:pPr>
            <a:r>
              <a:rPr lang="en-GB" dirty="0"/>
              <a:t>might not be someone we can trust </a:t>
            </a:r>
            <a:endParaRPr dirty="0"/>
          </a:p>
          <a:p>
            <a:pPr marL="457200" lvl="0" indent="-317500" algn="l" rtl="0">
              <a:spcBef>
                <a:spcPts val="0"/>
              </a:spcBef>
              <a:spcAft>
                <a:spcPts val="0"/>
              </a:spcAft>
              <a:buClr>
                <a:schemeClr val="accent1"/>
              </a:buClr>
              <a:buSzPts val="1400"/>
              <a:buChar char="●"/>
            </a:pPr>
            <a:r>
              <a:rPr lang="en-GB" dirty="0"/>
              <a:t>might not be a good person </a:t>
            </a:r>
            <a:endParaRPr dirty="0"/>
          </a:p>
          <a:p>
            <a:pPr marL="457200" lvl="0" indent="-317500" algn="l" rtl="0">
              <a:spcBef>
                <a:spcPts val="0"/>
              </a:spcBef>
              <a:spcAft>
                <a:spcPts val="0"/>
              </a:spcAft>
              <a:buClr>
                <a:schemeClr val="accent1"/>
              </a:buClr>
              <a:buSzPts val="1400"/>
              <a:buChar char="●"/>
            </a:pPr>
            <a:r>
              <a:rPr lang="en-GB" dirty="0"/>
              <a:t>might say that there will be a group of people or a party but could be lying</a:t>
            </a:r>
            <a:endParaRPr dirty="0"/>
          </a:p>
          <a:p>
            <a:pPr marL="0" lvl="0" indent="0" algn="l" rtl="0">
              <a:spcBef>
                <a:spcPts val="1000"/>
              </a:spcBef>
              <a:spcAft>
                <a:spcPts val="0"/>
              </a:spcAft>
              <a:buNone/>
            </a:pPr>
            <a:r>
              <a:rPr lang="en-GB" dirty="0"/>
              <a:t>This applies even if it is someone we have been chatting to for a long time who we feel like we know. </a:t>
            </a:r>
            <a:endParaRPr dirty="0"/>
          </a:p>
          <a:p>
            <a:pPr marL="0" lvl="0" indent="0" algn="l" rtl="0">
              <a:spcBef>
                <a:spcPts val="1000"/>
              </a:spcBef>
              <a:spcAft>
                <a:spcPts val="0"/>
              </a:spcAft>
              <a:buNone/>
            </a:pPr>
            <a:endParaRPr dirty="0"/>
          </a:p>
          <a:p>
            <a:pPr marL="0" lvl="0" indent="0" algn="l" rtl="0">
              <a:spcBef>
                <a:spcPts val="1000"/>
              </a:spcBef>
              <a:spcAft>
                <a:spcPts val="0"/>
              </a:spcAft>
              <a:buNone/>
            </a:pPr>
            <a:endParaRPr dirty="0"/>
          </a:p>
          <a:p>
            <a:pPr marL="0" lvl="0" indent="0" algn="l" rtl="0">
              <a:spcBef>
                <a:spcPts val="1000"/>
              </a:spcBef>
              <a:spcAft>
                <a:spcPts val="0"/>
              </a:spcAft>
              <a:buNone/>
            </a:pPr>
            <a:endParaRPr dirty="0"/>
          </a:p>
          <a:p>
            <a:pPr marL="0" lvl="0" indent="0" algn="l" rtl="0">
              <a:spcBef>
                <a:spcPts val="0"/>
              </a:spcBef>
              <a:spcAft>
                <a:spcPts val="0"/>
              </a:spcAft>
              <a:buNone/>
            </a:pPr>
            <a:endParaRPr dirty="0"/>
          </a:p>
          <a:p>
            <a:pPr marL="0" lvl="0" indent="0" algn="l" rtl="0">
              <a:spcBef>
                <a:spcPts val="1000"/>
              </a:spcBef>
              <a:spcAft>
                <a:spcPts val="0"/>
              </a:spcAft>
              <a:buNone/>
            </a:pPr>
            <a:endParaRPr dirty="0"/>
          </a:p>
          <a:p>
            <a:pPr marL="0" lvl="0" indent="0" algn="l" rtl="0">
              <a:spcBef>
                <a:spcPts val="0"/>
              </a:spcBef>
              <a:spcAft>
                <a:spcPts val="0"/>
              </a:spcAft>
              <a:buNone/>
            </a:pPr>
            <a:endParaRPr dirty="0"/>
          </a:p>
          <a:p>
            <a:pPr marL="0" lvl="0" indent="0" algn="l" rtl="0">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48" name="Google Shape;448;p6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42</a:t>
            </a:fld>
            <a:endParaRPr dirty="0"/>
          </a:p>
        </p:txBody>
      </p:sp>
      <p:sp>
        <p:nvSpPr>
          <p:cNvPr id="449" name="Google Shape;449;p69"/>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critically consider their online friendships and sources of information including awareness of the risks associated with people they have never met. </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54"/>
        <p:cNvGrpSpPr/>
        <p:nvPr/>
      </p:nvGrpSpPr>
      <p:grpSpPr>
        <a:xfrm>
          <a:off x="0" y="0"/>
          <a:ext cx="0" cy="0"/>
          <a:chOff x="0" y="0"/>
          <a:chExt cx="0" cy="0"/>
        </a:xfrm>
      </p:grpSpPr>
      <p:sp>
        <p:nvSpPr>
          <p:cNvPr id="455" name="Google Shape;455;p7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How information is shared (1)</a:t>
            </a:r>
            <a:endParaRPr dirty="0">
              <a:solidFill>
                <a:schemeClr val="accent1"/>
              </a:solidFill>
            </a:endParaRPr>
          </a:p>
        </p:txBody>
      </p:sp>
      <p:sp>
        <p:nvSpPr>
          <p:cNvPr id="459" name="Google Shape;459;p7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56" name="Google Shape;456;p7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older pupils that the internet is a series of connected computers. When data (information and images) is put on social media, for example, it is on the internet and could be viewed by lots of people.  </a:t>
            </a:r>
            <a:endParaRPr dirty="0"/>
          </a:p>
          <a:p>
            <a:pPr marL="0" lvl="0" indent="0" algn="l" rtl="0">
              <a:lnSpc>
                <a:spcPct val="115000"/>
              </a:lnSpc>
              <a:spcBef>
                <a:spcPts val="1000"/>
              </a:spcBef>
              <a:spcAft>
                <a:spcPts val="0"/>
              </a:spcAft>
              <a:buNone/>
            </a:pPr>
            <a:r>
              <a:rPr lang="en-GB" dirty="0"/>
              <a:t>Some websites have </a:t>
            </a:r>
            <a:r>
              <a:rPr lang="en-GB" b="1" dirty="0"/>
              <a:t>‘privacy settings’</a:t>
            </a:r>
            <a:r>
              <a:rPr lang="en-GB" dirty="0"/>
              <a:t> that help to control who sees information we share. These can be useful but may not be 100% effective so </a:t>
            </a:r>
            <a:r>
              <a:rPr lang="en-GB" b="1" dirty="0"/>
              <a:t>we must be careful about what information we put online.</a:t>
            </a:r>
            <a:endParaRPr b="1" dirty="0"/>
          </a:p>
          <a:p>
            <a:pPr marL="0" lvl="0" indent="0" algn="l" rtl="0">
              <a:lnSpc>
                <a:spcPct val="115000"/>
              </a:lnSpc>
              <a:spcBef>
                <a:spcPts val="1000"/>
              </a:spcBef>
              <a:spcAft>
                <a:spcPts val="0"/>
              </a:spcAft>
              <a:buNone/>
            </a:pPr>
            <a:r>
              <a:rPr lang="en-GB" dirty="0"/>
              <a:t>Teach that if other people can see our information and images, they can be taken without our permission, shared with others, and may be impossible to remove. </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57" name="Google Shape;457;p7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43</a:t>
            </a:fld>
            <a:endParaRPr dirty="0"/>
          </a:p>
        </p:txBody>
      </p:sp>
      <p:sp>
        <p:nvSpPr>
          <p:cNvPr id="458" name="Google Shape;458;p70"/>
          <p:cNvSpPr txBox="1">
            <a:spLocks noGrp="1"/>
          </p:cNvSpPr>
          <p:nvPr>
            <p:ph type="body" idx="2"/>
          </p:nvPr>
        </p:nvSpPr>
        <p:spPr>
          <a:xfrm>
            <a:off x="6178800" y="216425"/>
            <a:ext cx="2695200" cy="12540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information and data is shared and used online.</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63"/>
        <p:cNvGrpSpPr/>
        <p:nvPr/>
      </p:nvGrpSpPr>
      <p:grpSpPr>
        <a:xfrm>
          <a:off x="0" y="0"/>
          <a:ext cx="0" cy="0"/>
          <a:chOff x="0" y="0"/>
          <a:chExt cx="0" cy="0"/>
        </a:xfrm>
      </p:grpSpPr>
      <p:sp>
        <p:nvSpPr>
          <p:cNvPr id="464" name="Google Shape;464;p7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How information is shared (2)</a:t>
            </a:r>
            <a:endParaRPr dirty="0">
              <a:solidFill>
                <a:schemeClr val="accent1"/>
              </a:solidFill>
            </a:endParaRPr>
          </a:p>
        </p:txBody>
      </p:sp>
      <p:sp>
        <p:nvSpPr>
          <p:cNvPr id="468" name="Google Shape;468;p7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65" name="Google Shape;465;p7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Explain that we should </a:t>
            </a:r>
            <a:r>
              <a:rPr lang="en-GB" b="1" dirty="0"/>
              <a:t>never share information or images that we do not want others (and potentially many others) to see</a:t>
            </a:r>
            <a:r>
              <a:rPr lang="en-GB" dirty="0"/>
              <a:t>. (Includes sending on a mobile.)</a:t>
            </a:r>
            <a:endParaRPr dirty="0"/>
          </a:p>
          <a:p>
            <a:pPr marL="0" lvl="0" indent="0" algn="l" rtl="0">
              <a:spcBef>
                <a:spcPts val="1000"/>
              </a:spcBef>
              <a:spcAft>
                <a:spcPts val="0"/>
              </a:spcAft>
              <a:buNone/>
            </a:pPr>
            <a:r>
              <a:rPr lang="en-GB" dirty="0"/>
              <a:t>Although we might just share with one person, they could share the information or image further and in ways that are impossible to control. </a:t>
            </a:r>
            <a:endParaRPr dirty="0"/>
          </a:p>
          <a:p>
            <a:pPr marL="0" lvl="0" indent="0" algn="l" rtl="0">
              <a:lnSpc>
                <a:spcPct val="115000"/>
              </a:lnSpc>
              <a:spcBef>
                <a:spcPts val="1000"/>
              </a:spcBef>
              <a:spcAft>
                <a:spcPts val="0"/>
              </a:spcAft>
              <a:buNone/>
            </a:pPr>
            <a:r>
              <a:rPr lang="en-GB" dirty="0"/>
              <a:t>It can be very difficult to delete information and images that have been shared. Pupils should speak with a trusted adult if they are concerned that they have shared something inappropriate online or if they are concerned about something they have seen.</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66" name="Google Shape;466;p7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44</a:t>
            </a:fld>
            <a:endParaRPr dirty="0"/>
          </a:p>
        </p:txBody>
      </p:sp>
      <p:sp>
        <p:nvSpPr>
          <p:cNvPr id="467" name="Google Shape;467;p71"/>
          <p:cNvSpPr txBox="1">
            <a:spLocks noGrp="1"/>
          </p:cNvSpPr>
          <p:nvPr>
            <p:ph type="body" idx="2"/>
          </p:nvPr>
        </p:nvSpPr>
        <p:spPr>
          <a:xfrm>
            <a:off x="6178800" y="216425"/>
            <a:ext cx="2695200" cy="12834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information and data is shared and used online.</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72"/>
        <p:cNvGrpSpPr/>
        <p:nvPr/>
      </p:nvGrpSpPr>
      <p:grpSpPr>
        <a:xfrm>
          <a:off x="0" y="0"/>
          <a:ext cx="0" cy="0"/>
          <a:chOff x="0" y="0"/>
          <a:chExt cx="0" cy="0"/>
        </a:xfrm>
      </p:grpSpPr>
      <p:sp>
        <p:nvSpPr>
          <p:cNvPr id="473" name="Google Shape;473;p7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Digital footprint</a:t>
            </a:r>
            <a:endParaRPr dirty="0">
              <a:solidFill>
                <a:schemeClr val="accent1"/>
              </a:solidFill>
            </a:endParaRPr>
          </a:p>
        </p:txBody>
      </p:sp>
      <p:sp>
        <p:nvSpPr>
          <p:cNvPr id="477" name="Google Shape;477;p7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74" name="Google Shape;474;p7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rgbClr val="000000"/>
                </a:solidFill>
              </a:rPr>
              <a:t>Introduce the concept of a ‘digital footprint’. Explain that this is </a:t>
            </a:r>
            <a:r>
              <a:rPr lang="en-GB" b="1" dirty="0">
                <a:solidFill>
                  <a:srgbClr val="000000"/>
                </a:solidFill>
              </a:rPr>
              <a:t>a record of our online activities</a:t>
            </a:r>
            <a:r>
              <a:rPr lang="en-GB" dirty="0">
                <a:solidFill>
                  <a:srgbClr val="000000"/>
                </a:solidFill>
              </a:rPr>
              <a:t>, for example: </a:t>
            </a:r>
            <a:endParaRPr dirty="0">
              <a:solidFill>
                <a:srgbClr val="000000"/>
              </a:solidFill>
            </a:endParaRPr>
          </a:p>
          <a:p>
            <a:pPr marL="457200" lvl="0" indent="-317500" algn="l" rtl="0">
              <a:lnSpc>
                <a:spcPct val="115000"/>
              </a:lnSpc>
              <a:spcBef>
                <a:spcPts val="1000"/>
              </a:spcBef>
              <a:spcAft>
                <a:spcPts val="0"/>
              </a:spcAft>
              <a:buClr>
                <a:schemeClr val="accent1"/>
              </a:buClr>
              <a:buSzPts val="1400"/>
              <a:buChar char="●"/>
            </a:pPr>
            <a:r>
              <a:rPr lang="en-GB" dirty="0">
                <a:solidFill>
                  <a:srgbClr val="000000"/>
                </a:solidFill>
              </a:rPr>
              <a:t>websites we have visited </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social media activity </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private comments which others could re-share</a:t>
            </a:r>
            <a:endParaRPr dirty="0">
              <a:solidFill>
                <a:srgbClr val="000000"/>
              </a:solidFill>
            </a:endParaRPr>
          </a:p>
          <a:p>
            <a:pPr marL="0" lvl="0" indent="0" algn="l" rtl="0">
              <a:lnSpc>
                <a:spcPct val="115000"/>
              </a:lnSpc>
              <a:spcBef>
                <a:spcPts val="1000"/>
              </a:spcBef>
              <a:spcAft>
                <a:spcPts val="0"/>
              </a:spcAft>
              <a:buNone/>
            </a:pPr>
            <a:r>
              <a:rPr lang="en-GB" dirty="0">
                <a:solidFill>
                  <a:srgbClr val="000000"/>
                </a:solidFill>
              </a:rPr>
              <a:t>Online activities leave a trace that can be seen by others.</a:t>
            </a:r>
            <a:endParaRPr dirty="0">
              <a:solidFill>
                <a:srgbClr val="000000"/>
              </a:solidFill>
            </a:endParaRPr>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75" name="Google Shape;475;p7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45</a:t>
            </a:fld>
            <a:endParaRPr dirty="0"/>
          </a:p>
        </p:txBody>
      </p:sp>
      <p:sp>
        <p:nvSpPr>
          <p:cNvPr id="476" name="Google Shape;476;p72"/>
          <p:cNvSpPr txBox="1">
            <a:spLocks noGrp="1"/>
          </p:cNvSpPr>
          <p:nvPr>
            <p:ph type="body" idx="2"/>
          </p:nvPr>
        </p:nvSpPr>
        <p:spPr>
          <a:xfrm>
            <a:off x="6178800" y="216425"/>
            <a:ext cx="2695200" cy="12540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information and data is shared and used online.</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481"/>
        <p:cNvGrpSpPr/>
        <p:nvPr/>
      </p:nvGrpSpPr>
      <p:grpSpPr>
        <a:xfrm>
          <a:off x="0" y="0"/>
          <a:ext cx="0" cy="0"/>
          <a:chOff x="0" y="0"/>
          <a:chExt cx="0" cy="0"/>
        </a:xfrm>
      </p:grpSpPr>
      <p:sp>
        <p:nvSpPr>
          <p:cNvPr id="482" name="Google Shape;482;p7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How information is used</a:t>
            </a:r>
            <a:endParaRPr dirty="0">
              <a:solidFill>
                <a:schemeClr val="accent1"/>
              </a:solidFill>
            </a:endParaRPr>
          </a:p>
        </p:txBody>
      </p:sp>
      <p:sp>
        <p:nvSpPr>
          <p:cNvPr id="486" name="Google Shape;486;p7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83" name="Google Shape;483;p7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Begin to teach pupils how information, including information they might share, is used by websites. </a:t>
            </a:r>
            <a:endParaRPr dirty="0"/>
          </a:p>
          <a:p>
            <a:pPr marL="0" lvl="0" indent="0" algn="l" rtl="0">
              <a:spcBef>
                <a:spcPts val="1000"/>
              </a:spcBef>
              <a:spcAft>
                <a:spcPts val="0"/>
              </a:spcAft>
              <a:buNone/>
            </a:pPr>
            <a:r>
              <a:rPr lang="en-GB" dirty="0"/>
              <a:t>Many websites and apps track what someone says and shares and then provide that user with: </a:t>
            </a:r>
            <a:endParaRPr dirty="0"/>
          </a:p>
          <a:p>
            <a:pPr marL="457200" lvl="0" indent="-317500" algn="l" rtl="0">
              <a:spcBef>
                <a:spcPts val="1000"/>
              </a:spcBef>
              <a:spcAft>
                <a:spcPts val="0"/>
              </a:spcAft>
              <a:buSzPts val="1400"/>
              <a:buChar char="●"/>
            </a:pPr>
            <a:r>
              <a:rPr lang="en-GB" dirty="0"/>
              <a:t>more content that they think will interest them</a:t>
            </a:r>
            <a:endParaRPr dirty="0"/>
          </a:p>
          <a:p>
            <a:pPr marL="457200" lvl="0" indent="-317500" algn="l" rtl="0">
              <a:spcBef>
                <a:spcPts val="0"/>
              </a:spcBef>
              <a:spcAft>
                <a:spcPts val="0"/>
              </a:spcAft>
              <a:buSzPts val="1400"/>
              <a:buChar char="●"/>
            </a:pPr>
            <a:r>
              <a:rPr lang="en-GB" dirty="0"/>
              <a:t>advertising targeted to encourage them to buy things or use services </a:t>
            </a:r>
            <a:endParaRPr dirty="0"/>
          </a:p>
          <a:p>
            <a:pPr marL="0" lvl="0" indent="0" algn="l" rtl="0">
              <a:spcBef>
                <a:spcPts val="1000"/>
              </a:spcBef>
              <a:spcAft>
                <a:spcPts val="0"/>
              </a:spcAft>
              <a:buClr>
                <a:schemeClr val="dk1"/>
              </a:buClr>
              <a:buSzPts val="1100"/>
              <a:buFont typeface="Arial"/>
              <a:buNone/>
            </a:pPr>
            <a:r>
              <a:rPr lang="en-GB" dirty="0"/>
              <a:t>Explain that unlike a book, information online constantly changes. This change is often in response to how the information is being used (e.g. most popular news stories appearing at the top of a website page). </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84" name="Google Shape;484;p7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46</a:t>
            </a:fld>
            <a:endParaRPr dirty="0"/>
          </a:p>
        </p:txBody>
      </p:sp>
      <p:sp>
        <p:nvSpPr>
          <p:cNvPr id="485" name="Google Shape;485;p73"/>
          <p:cNvSpPr txBox="1">
            <a:spLocks noGrp="1"/>
          </p:cNvSpPr>
          <p:nvPr>
            <p:ph type="body" idx="2"/>
          </p:nvPr>
        </p:nvSpPr>
        <p:spPr>
          <a:xfrm>
            <a:off x="6178800" y="216425"/>
            <a:ext cx="2695200" cy="12834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information and data is shared and used online.</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490"/>
        <p:cNvGrpSpPr/>
        <p:nvPr/>
      </p:nvGrpSpPr>
      <p:grpSpPr>
        <a:xfrm>
          <a:off x="0" y="0"/>
          <a:ext cx="0" cy="0"/>
          <a:chOff x="0" y="0"/>
          <a:chExt cx="0" cy="0"/>
        </a:xfrm>
      </p:grpSpPr>
      <p:sp>
        <p:nvSpPr>
          <p:cNvPr id="491" name="Google Shape;491;p74"/>
          <p:cNvSpPr txBox="1">
            <a:spLocks noGrp="1"/>
          </p:cNvSpPr>
          <p:nvPr>
            <p:ph type="title"/>
          </p:nvPr>
        </p:nvSpPr>
        <p:spPr>
          <a:xfrm>
            <a:off x="1521750" y="2150850"/>
            <a:ext cx="61005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Help with problems online</a:t>
            </a:r>
            <a:endParaRPr dirty="0">
              <a:solidFill>
                <a:schemeClr val="accent1"/>
              </a:solidFill>
            </a:endParaRPr>
          </a:p>
        </p:txBody>
      </p:sp>
      <p:sp>
        <p:nvSpPr>
          <p:cNvPr id="492" name="Google Shape;492;p7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47</a:t>
            </a:fld>
            <a:endParaRPr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496"/>
        <p:cNvGrpSpPr/>
        <p:nvPr/>
      </p:nvGrpSpPr>
      <p:grpSpPr>
        <a:xfrm>
          <a:off x="0" y="0"/>
          <a:ext cx="0" cy="0"/>
          <a:chOff x="0" y="0"/>
          <a:chExt cx="0" cy="0"/>
        </a:xfrm>
      </p:grpSpPr>
      <p:sp>
        <p:nvSpPr>
          <p:cNvPr id="497" name="Google Shape;497;p7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Right to ask for help</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01" name="Google Shape;501;p7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98" name="Google Shape;498;p7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Although there are steps we can take to reduce risks of online harms, children should be assured that they should not be blamed if something goes wrong for them online. Fear of blame may make people less likely to seek help or advice.</a:t>
            </a:r>
            <a:endParaRPr dirty="0"/>
          </a:p>
          <a:p>
            <a:pPr marL="0" lvl="0" indent="0" algn="l" rtl="0">
              <a:lnSpc>
                <a:spcPct val="115000"/>
              </a:lnSpc>
              <a:spcBef>
                <a:spcPts val="1000"/>
              </a:spcBef>
              <a:spcAft>
                <a:spcPts val="0"/>
              </a:spcAft>
              <a:buNone/>
            </a:pPr>
            <a:r>
              <a:rPr lang="en-GB" dirty="0"/>
              <a:t>Pupils should never feel that they cannot ask for help because they are embarrassed or worried about getting into trouble. </a:t>
            </a:r>
            <a:endParaRPr dirty="0"/>
          </a:p>
          <a:p>
            <a:pPr marL="0" lvl="0" indent="0" algn="l" rtl="0">
              <a:lnSpc>
                <a:spcPct val="115000"/>
              </a:lnSpc>
              <a:spcBef>
                <a:spcPts val="1000"/>
              </a:spcBef>
              <a:spcAft>
                <a:spcPts val="0"/>
              </a:spcAft>
              <a:buNone/>
            </a:pPr>
            <a:r>
              <a:rPr lang="en-GB" b="1" dirty="0"/>
              <a:t>Encourage pupils to feel confident and comfortable to report</a:t>
            </a:r>
            <a:r>
              <a:rPr lang="en-GB" dirty="0"/>
              <a:t> and ask for help in different situations. </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99" name="Google Shape;499;p7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48</a:t>
            </a:fld>
            <a:endParaRPr dirty="0"/>
          </a:p>
        </p:txBody>
      </p:sp>
      <p:sp>
        <p:nvSpPr>
          <p:cNvPr id="500" name="Google Shape;500;p75"/>
          <p:cNvSpPr txBox="1">
            <a:spLocks noGrp="1"/>
          </p:cNvSpPr>
          <p:nvPr>
            <p:ph type="body" idx="2"/>
          </p:nvPr>
        </p:nvSpPr>
        <p:spPr>
          <a:xfrm>
            <a:off x="6178800" y="216425"/>
            <a:ext cx="2695200" cy="20475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b="1" dirty="0"/>
            </a:br>
            <a:r>
              <a:rPr lang="en-GB" sz="1600" dirty="0"/>
              <a:t>Know the rules and principles for keeping safe online, how to recognise risks, harmful content and contact, and how to report them. </a:t>
            </a:r>
            <a:r>
              <a:rPr lang="en-GB" sz="1600" b="1" dirty="0"/>
              <a:t/>
            </a:r>
            <a:br>
              <a:rPr lang="en-GB" sz="1600" b="1" dirty="0"/>
            </a:br>
            <a:endParaRPr sz="1600" b="1" dirty="0"/>
          </a:p>
          <a:p>
            <a:pPr marL="0" marR="0" lvl="0" indent="0" algn="l" rtl="0">
              <a:lnSpc>
                <a:spcPct val="115000"/>
              </a:lnSpc>
              <a:spcBef>
                <a:spcPts val="0"/>
              </a:spcBef>
              <a:spcAft>
                <a:spcPts val="0"/>
              </a:spcAft>
              <a:buClr>
                <a:schemeClr val="dk1"/>
              </a:buClr>
              <a:buSzPts val="1100"/>
              <a:buNone/>
            </a:pPr>
            <a:endParaRPr sz="1600" b="1" dirty="0"/>
          </a:p>
          <a:p>
            <a:pPr marL="0" marR="0" lvl="0" indent="0" algn="l" rtl="0">
              <a:lnSpc>
                <a:spcPct val="115000"/>
              </a:lnSpc>
              <a:spcBef>
                <a:spcPts val="0"/>
              </a:spcBef>
              <a:spcAft>
                <a:spcPts val="0"/>
              </a:spcAft>
              <a:buClr>
                <a:schemeClr val="dk1"/>
              </a:buClr>
              <a:buSzPts val="1100"/>
              <a:buNone/>
            </a:pPr>
            <a:endParaRPr sz="1600" b="1" dirty="0"/>
          </a:p>
          <a:p>
            <a:pPr marL="0" marR="0" lvl="0" indent="0" algn="l" rtl="0">
              <a:lnSpc>
                <a:spcPct val="115000"/>
              </a:lnSpc>
              <a:spcBef>
                <a:spcPts val="0"/>
              </a:spcBef>
              <a:spcAft>
                <a:spcPts val="0"/>
              </a:spcAft>
              <a:buClr>
                <a:schemeClr val="dk1"/>
              </a:buClr>
              <a:buSzPts val="1100"/>
              <a:buNone/>
            </a:pPr>
            <a:endParaRPr sz="1600" b="1" dirty="0"/>
          </a:p>
          <a:p>
            <a:pPr marL="0" marR="0" lvl="0" indent="0" algn="l" rtl="0">
              <a:lnSpc>
                <a:spcPct val="115000"/>
              </a:lnSpc>
              <a:spcBef>
                <a:spcPts val="0"/>
              </a:spcBef>
              <a:spcAft>
                <a:spcPts val="0"/>
              </a:spcAft>
              <a:buClr>
                <a:schemeClr val="dk1"/>
              </a:buClr>
              <a:buSzPts val="1100"/>
              <a:buNone/>
            </a:pPr>
            <a:endParaRPr sz="1600" b="1" dirty="0"/>
          </a:p>
          <a:p>
            <a:pPr marL="0" marR="0" lvl="0" indent="0" algn="l" rtl="0">
              <a:lnSpc>
                <a:spcPct val="115000"/>
              </a:lnSpc>
              <a:spcBef>
                <a:spcPts val="0"/>
              </a:spcBef>
              <a:spcAft>
                <a:spcPts val="0"/>
              </a:spcAft>
              <a:buClr>
                <a:schemeClr val="dk1"/>
              </a:buClr>
              <a:buSzPts val="1100"/>
              <a:buFont typeface="Arial"/>
              <a:buNone/>
            </a:pPr>
            <a:endParaRPr sz="1600" b="1" dirty="0"/>
          </a:p>
          <a:p>
            <a:pPr marL="0" marR="0" lvl="0" indent="0" algn="l" rtl="0">
              <a:lnSpc>
                <a:spcPct val="115000"/>
              </a:lnSpc>
              <a:spcBef>
                <a:spcPts val="0"/>
              </a:spcBef>
              <a:spcAft>
                <a:spcPts val="0"/>
              </a:spcAft>
              <a:buClr>
                <a:schemeClr val="dk1"/>
              </a:buClr>
              <a:buSzPts val="1100"/>
              <a:buFont typeface="Arial"/>
              <a:buNone/>
            </a:pPr>
            <a:endParaRPr sz="1600" b="1"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05"/>
        <p:cNvGrpSpPr/>
        <p:nvPr/>
      </p:nvGrpSpPr>
      <p:grpSpPr>
        <a:xfrm>
          <a:off x="0" y="0"/>
          <a:ext cx="0" cy="0"/>
          <a:chOff x="0" y="0"/>
          <a:chExt cx="0" cy="0"/>
        </a:xfrm>
      </p:grpSpPr>
      <p:sp>
        <p:nvSpPr>
          <p:cNvPr id="506" name="Google Shape;506;p7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Asking for help with online issues </a:t>
            </a:r>
            <a:endParaRPr dirty="0">
              <a:solidFill>
                <a:schemeClr val="accent1"/>
              </a:solidFill>
            </a:endParaRPr>
          </a:p>
        </p:txBody>
      </p:sp>
      <p:sp>
        <p:nvSpPr>
          <p:cNvPr id="510" name="Google Shape;510;p7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507" name="Google Shape;507;p7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it is important for people to pay attention to how online interactions make them feel. </a:t>
            </a:r>
            <a:endParaRPr dirty="0"/>
          </a:p>
          <a:p>
            <a:pPr marL="0" lvl="0" indent="0" algn="l" rtl="0">
              <a:lnSpc>
                <a:spcPct val="115000"/>
              </a:lnSpc>
              <a:spcBef>
                <a:spcPts val="1000"/>
              </a:spcBef>
              <a:spcAft>
                <a:spcPts val="0"/>
              </a:spcAft>
              <a:buNone/>
            </a:pPr>
            <a:r>
              <a:rPr lang="en-GB" dirty="0"/>
              <a:t>If someone feels upset/pressured by another person or by something they have seen online they can </a:t>
            </a:r>
            <a:r>
              <a:rPr lang="en-GB" b="1" dirty="0"/>
              <a:t>talk to a trusted adult</a:t>
            </a:r>
            <a:r>
              <a:rPr lang="en-GB" dirty="0"/>
              <a:t>. This is also something people can do if someone else they know is upset or at risk. An adult may help to report what has happened to protect anyone who is at risk.</a:t>
            </a:r>
            <a:endParaRPr dirty="0"/>
          </a:p>
          <a:p>
            <a:pPr marL="0" lvl="0" indent="0" algn="l" rtl="0">
              <a:lnSpc>
                <a:spcPct val="115000"/>
              </a:lnSpc>
              <a:spcBef>
                <a:spcPts val="1000"/>
              </a:spcBef>
              <a:spcAft>
                <a:spcPts val="0"/>
              </a:spcAft>
              <a:buClr>
                <a:schemeClr val="dk1"/>
              </a:buClr>
              <a:buSzPts val="1100"/>
              <a:buFont typeface="Arial"/>
              <a:buNone/>
            </a:pPr>
            <a:r>
              <a:rPr lang="en-GB" dirty="0"/>
              <a:t>Explain that many websites, apps and games also have reporting tools and ways for people to block users and content.</a:t>
            </a:r>
            <a:endParaRPr dirty="0"/>
          </a:p>
          <a:p>
            <a:pPr marL="0" lvl="0" indent="0" algn="l" rtl="0">
              <a:lnSpc>
                <a:spcPct val="115000"/>
              </a:lnSpc>
              <a:spcBef>
                <a:spcPts val="1000"/>
              </a:spcBef>
              <a:spcAft>
                <a:spcPts val="0"/>
              </a:spcAft>
              <a:buClr>
                <a:schemeClr val="dk1"/>
              </a:buClr>
              <a:buSzPts val="1100"/>
              <a:buFont typeface="Arial"/>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508" name="Google Shape;508;p7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49</a:t>
            </a:fld>
            <a:endParaRPr dirty="0"/>
          </a:p>
        </p:txBody>
      </p:sp>
      <p:sp>
        <p:nvSpPr>
          <p:cNvPr id="509" name="Google Shape;509;p76"/>
          <p:cNvSpPr txBox="1">
            <a:spLocks noGrp="1"/>
          </p:cNvSpPr>
          <p:nvPr>
            <p:ph type="body" idx="2"/>
          </p:nvPr>
        </p:nvSpPr>
        <p:spPr>
          <a:xfrm>
            <a:off x="6178800" y="216425"/>
            <a:ext cx="2695200" cy="20769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the rules and principles for keeping safe online, how to recognise risks, harmful content and contact, and how to report them. </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14"/>
        <p:cNvGrpSpPr/>
        <p:nvPr/>
      </p:nvGrpSpPr>
      <p:grpSpPr>
        <a:xfrm>
          <a:off x="0" y="0"/>
          <a:ext cx="0" cy="0"/>
          <a:chOff x="0" y="0"/>
          <a:chExt cx="0" cy="0"/>
        </a:xfrm>
      </p:grpSpPr>
      <p:sp>
        <p:nvSpPr>
          <p:cNvPr id="515" name="Google Shape;515;p7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Reporting content/conduct (1)</a:t>
            </a:r>
            <a:endParaRPr dirty="0">
              <a:solidFill>
                <a:schemeClr val="accent1"/>
              </a:solidFill>
            </a:endParaRPr>
          </a:p>
        </p:txBody>
      </p:sp>
      <p:sp>
        <p:nvSpPr>
          <p:cNvPr id="519" name="Google Shape;519;p7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516" name="Google Shape;516;p77"/>
          <p:cNvSpPr txBox="1">
            <a:spLocks noGrp="1"/>
          </p:cNvSpPr>
          <p:nvPr>
            <p:ph type="body" idx="1"/>
          </p:nvPr>
        </p:nvSpPr>
        <p:spPr>
          <a:xfrm>
            <a:off x="313200" y="76314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t>Teach that a trusted adult may be able to help to decide where to report content or behaviour.</a:t>
            </a:r>
            <a:endParaRPr dirty="0"/>
          </a:p>
          <a:p>
            <a:pPr marL="0" lvl="0" indent="0" algn="l" rtl="0">
              <a:spcBef>
                <a:spcPts val="1000"/>
              </a:spcBef>
              <a:spcAft>
                <a:spcPts val="0"/>
              </a:spcAft>
              <a:buClr>
                <a:schemeClr val="dk1"/>
              </a:buClr>
              <a:buSzPts val="1100"/>
              <a:buFont typeface="Arial"/>
              <a:buNone/>
            </a:pPr>
            <a:r>
              <a:rPr lang="en-GB" dirty="0"/>
              <a:t>Explain that harmful material and behaviour online can be reported to different organisations, for example:</a:t>
            </a:r>
            <a:endParaRPr dirty="0"/>
          </a:p>
          <a:p>
            <a:pPr marL="457200" lvl="0" indent="-317500" algn="l" rtl="0">
              <a:spcBef>
                <a:spcPts val="1000"/>
              </a:spcBef>
              <a:spcAft>
                <a:spcPts val="0"/>
              </a:spcAft>
              <a:buClr>
                <a:schemeClr val="accent1"/>
              </a:buClr>
              <a:buSzPts val="1400"/>
              <a:buChar char="●"/>
            </a:pPr>
            <a:r>
              <a:rPr lang="en-GB" dirty="0"/>
              <a:t>online scams can be reported to </a:t>
            </a:r>
            <a:r>
              <a:rPr lang="en-GB" u="sng" dirty="0">
                <a:solidFill>
                  <a:srgbClr val="0000FF"/>
                </a:solidFill>
                <a:hlinkClick r:id="rId3">
                  <a:extLst>
                    <a:ext uri="{A12FA001-AC4F-418D-AE19-62706E023703}">
                      <ahyp:hlinkClr xmlns:ahyp="http://schemas.microsoft.com/office/drawing/2018/hyperlinkcolor" xmlns="" val="tx"/>
                    </a:ext>
                  </a:extLst>
                </a:hlinkClick>
              </a:rPr>
              <a:t>Crimestoppers</a:t>
            </a:r>
            <a:r>
              <a:rPr lang="en-GB" u="sng" dirty="0">
                <a:solidFill>
                  <a:srgbClr val="104F75"/>
                </a:solidFill>
                <a:hlinkClick r:id="rId3">
                  <a:extLst>
                    <a:ext uri="{A12FA001-AC4F-418D-AE19-62706E023703}">
                      <ahyp:hlinkClr xmlns:ahyp="http://schemas.microsoft.com/office/drawing/2018/hyperlinkcolor" xmlns="" val="tx"/>
                    </a:ext>
                  </a:extLst>
                </a:hlinkClick>
              </a:rPr>
              <a:t> </a:t>
            </a:r>
            <a:endParaRPr dirty="0"/>
          </a:p>
          <a:p>
            <a:pPr marL="457200" lvl="0" indent="-317500" algn="l" rtl="0">
              <a:spcBef>
                <a:spcPts val="0"/>
              </a:spcBef>
              <a:spcAft>
                <a:spcPts val="0"/>
              </a:spcAft>
              <a:buClr>
                <a:schemeClr val="accent1"/>
              </a:buClr>
              <a:buSzPts val="1400"/>
              <a:buChar char="●"/>
            </a:pPr>
            <a:r>
              <a:rPr lang="en-GB" dirty="0"/>
              <a:t>harmful content or conduct (e.g. on social media) can be reported to individual platforms and to </a:t>
            </a:r>
            <a:r>
              <a:rPr lang="en-GB" u="sng" dirty="0">
                <a:solidFill>
                  <a:srgbClr val="0000FF"/>
                </a:solidFill>
                <a:hlinkClick r:id="rId4">
                  <a:extLst>
                    <a:ext uri="{A12FA001-AC4F-418D-AE19-62706E023703}">
                      <ahyp:hlinkClr xmlns:ahyp="http://schemas.microsoft.com/office/drawing/2018/hyperlinkcolor" xmlns="" val="tx"/>
                    </a:ext>
                  </a:extLst>
                </a:hlinkClick>
              </a:rPr>
              <a:t>Report Harmful Content</a:t>
            </a:r>
            <a:endParaRPr dirty="0">
              <a:solidFill>
                <a:srgbClr val="0000FF"/>
              </a:solidFill>
            </a:endParaRPr>
          </a:p>
          <a:p>
            <a:pPr marL="457200" lvl="0" indent="-317500" algn="l" rtl="0">
              <a:spcBef>
                <a:spcPts val="0"/>
              </a:spcBef>
              <a:spcAft>
                <a:spcPts val="0"/>
              </a:spcAft>
              <a:buClr>
                <a:schemeClr val="accent1"/>
              </a:buClr>
              <a:buSzPts val="1400"/>
              <a:buChar char="●"/>
            </a:pPr>
            <a:r>
              <a:rPr lang="en-GB" dirty="0"/>
              <a:t>criminal content/conduct (e.g. radicalisation material, grooming) can be reported to the police</a:t>
            </a:r>
            <a:endParaRPr dirty="0"/>
          </a:p>
          <a:p>
            <a:pPr marL="457200" lvl="0" indent="-317500" algn="l" rtl="0">
              <a:spcBef>
                <a:spcPts val="0"/>
              </a:spcBef>
              <a:spcAft>
                <a:spcPts val="0"/>
              </a:spcAft>
              <a:buClr>
                <a:schemeClr val="accent1"/>
              </a:buClr>
              <a:buSzPts val="1400"/>
              <a:buChar char="●"/>
            </a:pPr>
            <a:r>
              <a:rPr lang="en-GB" u="sng" dirty="0">
                <a:solidFill>
                  <a:srgbClr val="0000FF"/>
                </a:solidFill>
                <a:hlinkClick r:id="rId5">
                  <a:extLst>
                    <a:ext uri="{A12FA001-AC4F-418D-AE19-62706E023703}">
                      <ahyp:hlinkClr xmlns:ahyp="http://schemas.microsoft.com/office/drawing/2018/hyperlinkcolor" xmlns="" val="tx"/>
                    </a:ext>
                  </a:extLst>
                </a:hlinkClick>
              </a:rPr>
              <a:t>Childline</a:t>
            </a:r>
            <a:r>
              <a:rPr lang="en-GB" dirty="0"/>
              <a:t> (0800 1111) can give anonymous advice about online bullying</a:t>
            </a:r>
            <a:endParaRPr dirty="0"/>
          </a:p>
          <a:p>
            <a:pPr marL="0" lvl="0" indent="0" algn="l" rtl="0">
              <a:spcBef>
                <a:spcPts val="1000"/>
              </a:spcBef>
              <a:spcAft>
                <a:spcPts val="0"/>
              </a:spcAft>
              <a:buClr>
                <a:schemeClr val="dk1"/>
              </a:buClr>
              <a:buSzPts val="1100"/>
              <a:buFont typeface="Arial"/>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517" name="Google Shape;517;p7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50</a:t>
            </a:fld>
            <a:endParaRPr dirty="0"/>
          </a:p>
        </p:txBody>
      </p:sp>
      <p:sp>
        <p:nvSpPr>
          <p:cNvPr id="518" name="Google Shape;518;p77"/>
          <p:cNvSpPr txBox="1">
            <a:spLocks noGrp="1"/>
          </p:cNvSpPr>
          <p:nvPr>
            <p:ph type="body" idx="2"/>
          </p:nvPr>
        </p:nvSpPr>
        <p:spPr>
          <a:xfrm>
            <a:off x="6178800" y="216425"/>
            <a:ext cx="2695200" cy="20916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the rules and principles for keeping safe online, how to recognise risks, harmful content and contact, and how to report them. </a:t>
            </a:r>
            <a:r>
              <a:rPr lang="en-GB" sz="1600" i="1" dirty="0"/>
              <a:t/>
            </a:r>
            <a:br>
              <a:rPr lang="en-GB" sz="1600" i="1" dirty="0"/>
            </a:br>
            <a:endParaRPr sz="1600" i="1"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30"/>
        <p:cNvGrpSpPr/>
        <p:nvPr/>
      </p:nvGrpSpPr>
      <p:grpSpPr>
        <a:xfrm>
          <a:off x="0" y="0"/>
          <a:ext cx="0" cy="0"/>
          <a:chOff x="0" y="0"/>
          <a:chExt cx="0" cy="0"/>
        </a:xfrm>
      </p:grpSpPr>
      <p:sp>
        <p:nvSpPr>
          <p:cNvPr id="531" name="Google Shape;531;p7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2800"/>
              <a:buFont typeface="Arial"/>
              <a:buNone/>
            </a:pPr>
            <a:r>
              <a:rPr lang="en-GB" dirty="0">
                <a:solidFill>
                  <a:schemeClr val="accent1"/>
                </a:solidFill>
              </a:rPr>
              <a:t>Reporting content/conduct (2)</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35" name="Google Shape;535;p7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532" name="Google Shape;532;p79"/>
          <p:cNvSpPr txBox="1">
            <a:spLocks noGrp="1"/>
          </p:cNvSpPr>
          <p:nvPr>
            <p:ph type="body" idx="1"/>
          </p:nvPr>
        </p:nvSpPr>
        <p:spPr>
          <a:xfrm>
            <a:off x="270000" y="789000"/>
            <a:ext cx="59769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t>Teach that there are special places to report online sexual abuse of children (e.g. anyone under 18).</a:t>
            </a:r>
            <a:endParaRPr dirty="0"/>
          </a:p>
          <a:p>
            <a:pPr marL="0" lvl="0" indent="0" algn="l" rtl="0">
              <a:spcBef>
                <a:spcPts val="1000"/>
              </a:spcBef>
              <a:spcAft>
                <a:spcPts val="0"/>
              </a:spcAft>
              <a:buClr>
                <a:schemeClr val="dk1"/>
              </a:buClr>
              <a:buSzPts val="1100"/>
              <a:buFont typeface="Arial"/>
              <a:buNone/>
            </a:pPr>
            <a:r>
              <a:rPr lang="en-GB" dirty="0">
                <a:solidFill>
                  <a:schemeClr val="dk1"/>
                </a:solidFill>
              </a:rPr>
              <a:t>If appropriate teach that people can report an online image or video of child sexual abuse by contacting the </a:t>
            </a:r>
            <a:r>
              <a:rPr lang="en-GB" u="sng" dirty="0">
                <a:solidFill>
                  <a:srgbClr val="0000FF"/>
                </a:solidFill>
                <a:hlinkClick r:id="rId3">
                  <a:extLst>
                    <a:ext uri="{A12FA001-AC4F-418D-AE19-62706E023703}">
                      <ahyp:hlinkClr xmlns:ahyp="http://schemas.microsoft.com/office/drawing/2018/hyperlinkcolor" xmlns="" val="tx"/>
                    </a:ext>
                  </a:extLst>
                </a:hlinkClick>
              </a:rPr>
              <a:t>Internet Watch Foundation</a:t>
            </a:r>
            <a:r>
              <a:rPr lang="en-GB" dirty="0">
                <a:solidFill>
                  <a:schemeClr val="dk1"/>
                </a:solidFill>
              </a:rPr>
              <a:t>. Emphasise that viewing this material is illegal and suspected material should be reported immediately.</a:t>
            </a:r>
            <a:endParaRPr dirty="0">
              <a:solidFill>
                <a:schemeClr val="dk1"/>
              </a:solidFill>
            </a:endParaRPr>
          </a:p>
          <a:p>
            <a:pPr marL="0" lvl="0" indent="0" algn="l" rtl="0">
              <a:spcBef>
                <a:spcPts val="1000"/>
              </a:spcBef>
              <a:spcAft>
                <a:spcPts val="0"/>
              </a:spcAft>
              <a:buClr>
                <a:schemeClr val="dk1"/>
              </a:buClr>
              <a:buSzPts val="1100"/>
              <a:buFont typeface="Arial"/>
              <a:buNone/>
            </a:pPr>
            <a:r>
              <a:rPr lang="en-GB" dirty="0">
                <a:solidFill>
                  <a:schemeClr val="dk1"/>
                </a:solidFill>
              </a:rPr>
              <a:t>If appropriate teach that inappropriate online contact with a child (including having intimate photos taken/shared or asked for) or other concerns to do with online child sexual abuse can be reported to </a:t>
            </a:r>
            <a:r>
              <a:rPr lang="en-GB" u="sng" dirty="0">
                <a:solidFill>
                  <a:srgbClr val="0000FF"/>
                </a:solidFill>
                <a:hlinkClick r:id="rId4">
                  <a:extLst>
                    <a:ext uri="{A12FA001-AC4F-418D-AE19-62706E023703}">
                      <ahyp:hlinkClr xmlns:ahyp="http://schemas.microsoft.com/office/drawing/2018/hyperlinkcolor" xmlns="" val="tx"/>
                    </a:ext>
                  </a:extLst>
                </a:hlinkClick>
              </a:rPr>
              <a:t>NCA CEOP</a:t>
            </a:r>
            <a:r>
              <a:rPr lang="en-GB" dirty="0">
                <a:solidFill>
                  <a:schemeClr val="dk1"/>
                </a:solidFill>
              </a:rPr>
              <a:t>.</a:t>
            </a:r>
            <a:endParaRPr dirty="0"/>
          </a:p>
          <a:p>
            <a:pPr marL="0" lvl="0" indent="0" algn="l" rtl="0">
              <a:spcBef>
                <a:spcPts val="1000"/>
              </a:spcBef>
              <a:spcAft>
                <a:spcPts val="0"/>
              </a:spcAft>
              <a:buClr>
                <a:schemeClr val="dk1"/>
              </a:buClr>
              <a:buSzPts val="1100"/>
              <a:buFont typeface="Arial"/>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533" name="Google Shape;533;p7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51</a:t>
            </a:fld>
            <a:endParaRPr dirty="0"/>
          </a:p>
        </p:txBody>
      </p:sp>
      <p:sp>
        <p:nvSpPr>
          <p:cNvPr id="534" name="Google Shape;534;p79"/>
          <p:cNvSpPr txBox="1">
            <a:spLocks noGrp="1"/>
          </p:cNvSpPr>
          <p:nvPr>
            <p:ph type="body" idx="2"/>
          </p:nvPr>
        </p:nvSpPr>
        <p:spPr>
          <a:xfrm>
            <a:off x="6178800" y="216425"/>
            <a:ext cx="2695200" cy="20916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the rules and principles for keeping safe online, how to recognise risks, harmful content and contact, and how to report them. </a:t>
            </a:r>
            <a:r>
              <a:rPr lang="en-GB" sz="1600" i="1" dirty="0"/>
              <a:t/>
            </a:r>
            <a:br>
              <a:rPr lang="en-GB" sz="1600" i="1" dirty="0"/>
            </a:br>
            <a:endParaRPr sz="1600" i="1"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812"/>
        <p:cNvGrpSpPr/>
        <p:nvPr/>
      </p:nvGrpSpPr>
      <p:grpSpPr>
        <a:xfrm>
          <a:off x="0" y="0"/>
          <a:ext cx="0" cy="0"/>
          <a:chOff x="0" y="0"/>
          <a:chExt cx="0" cy="0"/>
        </a:xfrm>
      </p:grpSpPr>
      <p:sp>
        <p:nvSpPr>
          <p:cNvPr id="813" name="Google Shape;813;p113"/>
          <p:cNvSpPr txBox="1">
            <a:spLocks noGrp="1"/>
          </p:cNvSpPr>
          <p:nvPr>
            <p:ph type="title"/>
          </p:nvPr>
        </p:nvSpPr>
        <p:spPr>
          <a:xfrm>
            <a:off x="1747200" y="2150850"/>
            <a:ext cx="58962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Examples of good practice</a:t>
            </a:r>
            <a:endParaRPr dirty="0">
              <a:solidFill>
                <a:srgbClr val="FFFFFF"/>
              </a:solidFill>
            </a:endParaRPr>
          </a:p>
        </p:txBody>
      </p:sp>
      <p:sp>
        <p:nvSpPr>
          <p:cNvPr id="814" name="Google Shape;814;p11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52</a:t>
            </a:fld>
            <a:endParaRPr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826"/>
        <p:cNvGrpSpPr/>
        <p:nvPr/>
      </p:nvGrpSpPr>
      <p:grpSpPr>
        <a:xfrm>
          <a:off x="0" y="0"/>
          <a:ext cx="0" cy="0"/>
          <a:chOff x="0" y="0"/>
          <a:chExt cx="0" cy="0"/>
        </a:xfrm>
      </p:grpSpPr>
      <p:sp>
        <p:nvSpPr>
          <p:cNvPr id="827" name="Google Shape;827;p115"/>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Good practice approaches (1)</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828" name="Google Shape;828;p115"/>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t>Ensure information is taught at the right time</a:t>
            </a:r>
            <a:r>
              <a:rPr lang="en-GB" sz="1800" dirty="0"/>
              <a:t> so that pupils are not lacking the knowledge they need to make informed decisions when they encounter issues online.</a:t>
            </a:r>
            <a:endParaRPr sz="1800" dirty="0"/>
          </a:p>
          <a:p>
            <a:pPr marL="0" lvl="0" indent="0" algn="l" rtl="0">
              <a:spcBef>
                <a:spcPts val="1000"/>
              </a:spcBef>
              <a:spcAft>
                <a:spcPts val="0"/>
              </a:spcAft>
              <a:buClr>
                <a:schemeClr val="dk1"/>
              </a:buClr>
              <a:buSzPts val="1100"/>
              <a:buFont typeface="Arial"/>
              <a:buNone/>
            </a:pPr>
            <a:r>
              <a:rPr lang="en-GB" sz="1800" b="1" dirty="0"/>
              <a:t>Embed the school’s own policies on internet use, bullying and personal devices,</a:t>
            </a:r>
            <a:r>
              <a:rPr lang="en-GB" sz="1800" dirty="0"/>
              <a:t> ensuring pupils and parents are aware of the rules and consequences. </a:t>
            </a:r>
            <a:endParaRPr sz="1800" dirty="0">
              <a:solidFill>
                <a:srgbClr val="FF0000"/>
              </a:solidFill>
            </a:endParaRPr>
          </a:p>
          <a:p>
            <a:pPr marL="0" lvl="0" indent="0" algn="l" rtl="0">
              <a:spcBef>
                <a:spcPts val="1000"/>
              </a:spcBef>
              <a:spcAft>
                <a:spcPts val="0"/>
              </a:spcAft>
              <a:buClr>
                <a:schemeClr val="dk1"/>
              </a:buClr>
              <a:buSzPts val="1100"/>
              <a:buFont typeface="Arial"/>
              <a:buNone/>
            </a:pPr>
            <a:r>
              <a:rPr lang="en-GB" sz="1800" b="1" dirty="0"/>
              <a:t>Ensure language and advice de-stigmatises victims </a:t>
            </a:r>
            <a:r>
              <a:rPr lang="en-GB" sz="1800" dirty="0"/>
              <a:t>of online harms and creates a culture where people feel able to seek help. </a:t>
            </a:r>
            <a:endParaRPr sz="1800" dirty="0"/>
          </a:p>
          <a:p>
            <a:pPr marL="0" lvl="0" indent="0" algn="l" rtl="0">
              <a:spcBef>
                <a:spcPts val="1000"/>
              </a:spcBef>
              <a:spcAft>
                <a:spcPts val="0"/>
              </a:spcAft>
              <a:buClr>
                <a:schemeClr val="dk1"/>
              </a:buClr>
              <a:buSzPts val="1100"/>
              <a:buFont typeface="Arial"/>
              <a:buNone/>
            </a:pPr>
            <a:r>
              <a:rPr lang="en-GB" sz="1800" b="1" dirty="0"/>
              <a:t>Use the concept of ‘digital citizenship’</a:t>
            </a:r>
            <a:r>
              <a:rPr lang="en-GB" sz="1800" dirty="0"/>
              <a:t> to explore issues such as rights, responsibilities and the law.</a:t>
            </a:r>
            <a:endParaRPr sz="1800" dirty="0"/>
          </a:p>
          <a:p>
            <a:pPr marL="0" lvl="0" indent="0" algn="l" rtl="0">
              <a:spcBef>
                <a:spcPts val="0"/>
              </a:spcBef>
              <a:spcAft>
                <a:spcPts val="0"/>
              </a:spcAft>
              <a:buNone/>
            </a:pPr>
            <a:endParaRPr sz="1800" dirty="0"/>
          </a:p>
          <a:p>
            <a:pPr marL="0" lvl="0" indent="0" algn="l" rtl="0">
              <a:spcBef>
                <a:spcPts val="1000"/>
              </a:spcBef>
              <a:spcAft>
                <a:spcPts val="0"/>
              </a:spcAft>
              <a:buNone/>
            </a:pPr>
            <a:endParaRPr sz="1800" dirty="0"/>
          </a:p>
          <a:p>
            <a:pPr marL="0" lvl="0" indent="0" algn="l" rtl="0">
              <a:spcBef>
                <a:spcPts val="1000"/>
              </a:spcBef>
              <a:spcAft>
                <a:spcPts val="0"/>
              </a:spcAft>
              <a:buNone/>
            </a:pPr>
            <a:endParaRPr sz="1800" dirty="0"/>
          </a:p>
          <a:p>
            <a:pPr marL="0" lvl="0" indent="0" algn="l" rtl="0">
              <a:lnSpc>
                <a:spcPct val="115000"/>
              </a:lnSpc>
              <a:spcBef>
                <a:spcPts val="1000"/>
              </a:spcBef>
              <a:spcAft>
                <a:spcPts val="0"/>
              </a:spcAft>
              <a:buNone/>
            </a:pPr>
            <a:endParaRPr sz="1800" dirty="0"/>
          </a:p>
          <a:p>
            <a:pPr marL="0" lvl="0" indent="0" algn="l" rtl="0">
              <a:spcBef>
                <a:spcPts val="0"/>
              </a:spcBef>
              <a:spcAft>
                <a:spcPts val="0"/>
              </a:spcAft>
              <a:buNone/>
            </a:pPr>
            <a:endParaRPr sz="1800" b="1" dirty="0"/>
          </a:p>
          <a:p>
            <a:pPr marL="0" lvl="0" indent="0" algn="l" rtl="0">
              <a:lnSpc>
                <a:spcPct val="100000"/>
              </a:lnSpc>
              <a:spcBef>
                <a:spcPts val="0"/>
              </a:spcBef>
              <a:spcAft>
                <a:spcPts val="0"/>
              </a:spcAft>
              <a:buNone/>
            </a:pPr>
            <a:endParaRPr sz="1800" dirty="0"/>
          </a:p>
          <a:p>
            <a:pPr marL="0" lvl="0" indent="0" algn="l" rtl="0">
              <a:lnSpc>
                <a:spcPct val="100000"/>
              </a:lnSpc>
              <a:spcBef>
                <a:spcPts val="0"/>
              </a:spcBef>
              <a:spcAft>
                <a:spcPts val="0"/>
              </a:spcAft>
              <a:buNone/>
            </a:pP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829" name="Google Shape;829;p115"/>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830" name="Google Shape;830;p11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53</a:t>
            </a:fld>
            <a:endParaRPr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834"/>
        <p:cNvGrpSpPr/>
        <p:nvPr/>
      </p:nvGrpSpPr>
      <p:grpSpPr>
        <a:xfrm>
          <a:off x="0" y="0"/>
          <a:ext cx="0" cy="0"/>
          <a:chOff x="0" y="0"/>
          <a:chExt cx="0" cy="0"/>
        </a:xfrm>
      </p:grpSpPr>
      <p:sp>
        <p:nvSpPr>
          <p:cNvPr id="835" name="Google Shape;835;p116"/>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Good practice approaches (2)</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836" name="Google Shape;836;p116"/>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t>Celebrate positive online relationships/activities/achievements</a:t>
            </a:r>
            <a:r>
              <a:rPr lang="en-GB" sz="1800" dirty="0"/>
              <a:t>, e.g. encouraging pupils to write a blog for the school website or interact with friends or their community. </a:t>
            </a:r>
            <a:endParaRPr sz="1800" dirty="0"/>
          </a:p>
          <a:p>
            <a:pPr marL="0" lvl="0" indent="0" algn="l" rtl="0">
              <a:spcBef>
                <a:spcPts val="1000"/>
              </a:spcBef>
              <a:spcAft>
                <a:spcPts val="0"/>
              </a:spcAft>
              <a:buNone/>
            </a:pPr>
            <a:r>
              <a:rPr lang="en-GB" sz="1800" b="1" dirty="0"/>
              <a:t>Embed age-appropriate opportunities for pupils to explore the online world </a:t>
            </a:r>
            <a:r>
              <a:rPr lang="en-GB" sz="1800" dirty="0"/>
              <a:t>across the curriculum so that they can build skills, knowledge and confidence. </a:t>
            </a:r>
            <a:endParaRPr sz="1800" dirty="0"/>
          </a:p>
          <a:p>
            <a:pPr marL="0" lvl="0" indent="0" algn="l" rtl="0">
              <a:spcBef>
                <a:spcPts val="1000"/>
              </a:spcBef>
              <a:spcAft>
                <a:spcPts val="0"/>
              </a:spcAft>
              <a:buNone/>
            </a:pPr>
            <a:r>
              <a:rPr lang="en-GB" sz="1800" b="1" dirty="0"/>
              <a:t>Use scenarios and strategies </a:t>
            </a:r>
            <a:r>
              <a:rPr lang="en-GB" sz="1800" dirty="0"/>
              <a:t>to help pupils understand how to manage problems online and, when and where to seek help.</a:t>
            </a:r>
            <a:endParaRPr sz="1800" dirty="0"/>
          </a:p>
          <a:p>
            <a:pPr marL="0" lvl="0" indent="0" algn="l" rtl="0">
              <a:spcBef>
                <a:spcPts val="1000"/>
              </a:spcBef>
              <a:spcAft>
                <a:spcPts val="0"/>
              </a:spcAft>
              <a:buNone/>
            </a:pPr>
            <a:r>
              <a:rPr lang="en-GB" sz="1800" b="1" dirty="0"/>
              <a:t>Approach discussions on sexually explicit material sensitively</a:t>
            </a:r>
            <a:r>
              <a:rPr lang="en-GB" sz="1800" dirty="0"/>
              <a:t>, being aware that not all pupils will know about pornography, and </a:t>
            </a:r>
            <a:br>
              <a:rPr lang="en-GB" sz="1800" dirty="0"/>
            </a:br>
            <a:r>
              <a:rPr lang="en-GB" sz="1800" dirty="0"/>
              <a:t>that some pupils may have shared sexual images.</a:t>
            </a:r>
            <a:endParaRPr sz="1800" dirty="0"/>
          </a:p>
          <a:p>
            <a:pPr marL="0" lvl="0" indent="0" algn="l" rtl="0">
              <a:spcBef>
                <a:spcPts val="0"/>
              </a:spcBef>
              <a:spcAft>
                <a:spcPts val="0"/>
              </a:spcAft>
              <a:buClr>
                <a:schemeClr val="dk1"/>
              </a:buClr>
              <a:buSzPts val="1100"/>
              <a:buFont typeface="Arial"/>
              <a:buNone/>
            </a:pPr>
            <a:endParaRPr sz="1800" dirty="0"/>
          </a:p>
          <a:p>
            <a:pPr marL="0" lvl="0" indent="0" algn="l" rtl="0">
              <a:lnSpc>
                <a:spcPct val="100000"/>
              </a:lnSpc>
              <a:spcBef>
                <a:spcPts val="1000"/>
              </a:spcBef>
              <a:spcAft>
                <a:spcPts val="0"/>
              </a:spcAft>
              <a:buNone/>
            </a:pPr>
            <a:endParaRPr sz="1800" dirty="0"/>
          </a:p>
          <a:p>
            <a:pPr marL="0" lvl="0" indent="0" algn="l" rtl="0">
              <a:lnSpc>
                <a:spcPct val="100000"/>
              </a:lnSpc>
              <a:spcBef>
                <a:spcPts val="0"/>
              </a:spcBef>
              <a:spcAft>
                <a:spcPts val="0"/>
              </a:spcAft>
              <a:buNone/>
            </a:pP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837" name="Google Shape;837;p116"/>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838" name="Google Shape;838;p116"/>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54</a:t>
            </a:fld>
            <a:endParaRPr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842"/>
        <p:cNvGrpSpPr/>
        <p:nvPr/>
      </p:nvGrpSpPr>
      <p:grpSpPr>
        <a:xfrm>
          <a:off x="0" y="0"/>
          <a:ext cx="0" cy="0"/>
          <a:chOff x="0" y="0"/>
          <a:chExt cx="0" cy="0"/>
        </a:xfrm>
      </p:grpSpPr>
      <p:sp>
        <p:nvSpPr>
          <p:cNvPr id="843" name="Google Shape;843;p117"/>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Good practice approaches (3)</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844" name="Google Shape;844;p117"/>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t>Encourage pupils to think about how their ‘digital footprint’ can be a part of their identity</a:t>
            </a:r>
            <a:r>
              <a:rPr lang="en-GB" sz="1800" dirty="0"/>
              <a:t> and the ways in which they express themselves in positive ways.</a:t>
            </a:r>
            <a:endParaRPr sz="1800" dirty="0"/>
          </a:p>
          <a:p>
            <a:pPr marL="0" lvl="0" indent="0" algn="l" rtl="0">
              <a:spcBef>
                <a:spcPts val="1000"/>
              </a:spcBef>
              <a:spcAft>
                <a:spcPts val="0"/>
              </a:spcAft>
              <a:buNone/>
            </a:pPr>
            <a:r>
              <a:rPr lang="en-GB" sz="1800" b="1" dirty="0"/>
              <a:t>Create opportunities for pupils to reflect</a:t>
            </a:r>
            <a:r>
              <a:rPr lang="en-GB" sz="1800" dirty="0"/>
              <a:t> on how different interactions online make them feel. </a:t>
            </a:r>
            <a:endParaRPr sz="1800" dirty="0"/>
          </a:p>
          <a:p>
            <a:pPr marL="0" lvl="0" indent="0" algn="l" rtl="0">
              <a:spcBef>
                <a:spcPts val="1000"/>
              </a:spcBef>
              <a:spcAft>
                <a:spcPts val="0"/>
              </a:spcAft>
              <a:buNone/>
            </a:pPr>
            <a:r>
              <a:rPr lang="en-GB" sz="1800" b="1" dirty="0"/>
              <a:t>Embed teaching on online safety across the curriculum</a:t>
            </a:r>
            <a:r>
              <a:rPr lang="en-GB" sz="1800" dirty="0"/>
              <a:t> and encourage conversations about online issues and online lives. </a:t>
            </a:r>
            <a:endParaRPr sz="1800" dirty="0"/>
          </a:p>
          <a:p>
            <a:pPr marL="0" lvl="0" indent="0" algn="l" rtl="0">
              <a:spcBef>
                <a:spcPts val="1000"/>
              </a:spcBef>
              <a:spcAft>
                <a:spcPts val="0"/>
              </a:spcAft>
              <a:buNone/>
            </a:pPr>
            <a:r>
              <a:rPr lang="en-GB" sz="1800" dirty="0"/>
              <a:t>When referring to websites such as those that allow the reporting of content, </a:t>
            </a:r>
            <a:r>
              <a:rPr lang="en-GB" sz="1800" b="1" dirty="0"/>
              <a:t>give pupils demonstrations</a:t>
            </a:r>
            <a:r>
              <a:rPr lang="en-GB" sz="1800" dirty="0"/>
              <a:t> rather than only providing links.</a:t>
            </a:r>
            <a:endParaRPr sz="1800" dirty="0"/>
          </a:p>
          <a:p>
            <a:pPr marL="0" lvl="0" indent="0" algn="l" rtl="0">
              <a:spcBef>
                <a:spcPts val="1000"/>
              </a:spcBef>
              <a:spcAft>
                <a:spcPts val="0"/>
              </a:spcAft>
              <a:buNone/>
            </a:pPr>
            <a:r>
              <a:rPr lang="en-GB" sz="1800" dirty="0"/>
              <a:t>Celebrate relevant events such as </a:t>
            </a:r>
            <a:r>
              <a:rPr lang="en-GB" sz="1800" u="sng" dirty="0">
                <a:solidFill>
                  <a:srgbClr val="0000FF"/>
                </a:solidFill>
                <a:hlinkClick r:id="rId3">
                  <a:extLst>
                    <a:ext uri="{A12FA001-AC4F-418D-AE19-62706E023703}">
                      <ahyp:hlinkClr xmlns:ahyp="http://schemas.microsoft.com/office/drawing/2018/hyperlinkcolor" xmlns="" val="tx"/>
                    </a:ext>
                  </a:extLst>
                </a:hlinkClick>
              </a:rPr>
              <a:t>www.saferinternetday.org.uk</a:t>
            </a:r>
            <a:r>
              <a:rPr lang="en-GB" sz="1800" dirty="0"/>
              <a:t>.</a:t>
            </a:r>
            <a:r>
              <a:rPr lang="en-GB" sz="1800" dirty="0">
                <a:solidFill>
                  <a:srgbClr val="0000FF"/>
                </a:solidFill>
              </a:rPr>
              <a:t>   </a:t>
            </a:r>
            <a:endParaRPr sz="1800" dirty="0">
              <a:solidFill>
                <a:srgbClr val="0000FF"/>
              </a:solidFill>
            </a:endParaRPr>
          </a:p>
          <a:p>
            <a:pPr marL="0" lvl="0" indent="0" algn="l" rtl="0">
              <a:spcBef>
                <a:spcPts val="1000"/>
              </a:spcBef>
              <a:spcAft>
                <a:spcPts val="0"/>
              </a:spcAft>
              <a:buNone/>
            </a:pPr>
            <a:endParaRPr sz="1800" dirty="0"/>
          </a:p>
          <a:p>
            <a:pPr marL="0" lvl="0" indent="0" algn="l" rtl="0">
              <a:spcBef>
                <a:spcPts val="0"/>
              </a:spcBef>
              <a:spcAft>
                <a:spcPts val="0"/>
              </a:spcAft>
              <a:buNone/>
            </a:pPr>
            <a:endParaRPr sz="1800" dirty="0"/>
          </a:p>
          <a:p>
            <a:pPr marL="0" lvl="0" indent="0" algn="l" rtl="0">
              <a:spcBef>
                <a:spcPts val="0"/>
              </a:spcBef>
              <a:spcAft>
                <a:spcPts val="0"/>
              </a:spcAft>
              <a:buClr>
                <a:schemeClr val="dk1"/>
              </a:buClr>
              <a:buSzPts val="1100"/>
              <a:buFont typeface="Arial"/>
              <a:buNone/>
            </a:pPr>
            <a:endParaRPr sz="1800" dirty="0"/>
          </a:p>
          <a:p>
            <a:pPr marL="0" lvl="0" indent="0" algn="l" rtl="0">
              <a:spcBef>
                <a:spcPts val="0"/>
              </a:spcBef>
              <a:spcAft>
                <a:spcPts val="0"/>
              </a:spcAft>
              <a:buNone/>
            </a:pPr>
            <a:endParaRPr sz="1800" dirty="0"/>
          </a:p>
          <a:p>
            <a:pPr marL="0" lvl="0" indent="0" algn="l" rtl="0">
              <a:spcBef>
                <a:spcPts val="1000"/>
              </a:spcBef>
              <a:spcAft>
                <a:spcPts val="0"/>
              </a:spcAft>
              <a:buNone/>
            </a:pPr>
            <a:endParaRPr sz="1800" dirty="0"/>
          </a:p>
          <a:p>
            <a:pPr marL="0" lvl="0" indent="0" algn="l" rtl="0">
              <a:lnSpc>
                <a:spcPct val="115000"/>
              </a:lnSpc>
              <a:spcBef>
                <a:spcPts val="1000"/>
              </a:spcBef>
              <a:spcAft>
                <a:spcPts val="0"/>
              </a:spcAft>
              <a:buNone/>
            </a:pPr>
            <a:endParaRPr sz="1800" dirty="0"/>
          </a:p>
          <a:p>
            <a:pPr marL="0" lvl="0" indent="0" algn="l" rtl="0">
              <a:spcBef>
                <a:spcPts val="0"/>
              </a:spcBef>
              <a:spcAft>
                <a:spcPts val="0"/>
              </a:spcAft>
              <a:buNone/>
            </a:pPr>
            <a:endParaRPr sz="1800" b="1" dirty="0"/>
          </a:p>
          <a:p>
            <a:pPr marL="0" lvl="0" indent="0" algn="l" rtl="0">
              <a:lnSpc>
                <a:spcPct val="100000"/>
              </a:lnSpc>
              <a:spcBef>
                <a:spcPts val="0"/>
              </a:spcBef>
              <a:spcAft>
                <a:spcPts val="0"/>
              </a:spcAft>
              <a:buNone/>
            </a:pPr>
            <a:endParaRPr sz="1800" dirty="0"/>
          </a:p>
          <a:p>
            <a:pPr marL="0" lvl="0" indent="0" algn="l" rtl="0">
              <a:lnSpc>
                <a:spcPct val="100000"/>
              </a:lnSpc>
              <a:spcBef>
                <a:spcPts val="0"/>
              </a:spcBef>
              <a:spcAft>
                <a:spcPts val="0"/>
              </a:spcAft>
              <a:buNone/>
            </a:pP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845" name="Google Shape;845;p117"/>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846" name="Google Shape;846;p11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55</a:t>
            </a:fld>
            <a:endParaRPr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850"/>
        <p:cNvGrpSpPr/>
        <p:nvPr/>
      </p:nvGrpSpPr>
      <p:grpSpPr>
        <a:xfrm>
          <a:off x="0" y="0"/>
          <a:ext cx="0" cy="0"/>
          <a:chOff x="0" y="0"/>
          <a:chExt cx="0" cy="0"/>
        </a:xfrm>
      </p:grpSpPr>
      <p:sp>
        <p:nvSpPr>
          <p:cNvPr id="851" name="Google Shape;851;p118"/>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Further information</a:t>
            </a:r>
            <a:endParaRPr dirty="0">
              <a:solidFill>
                <a:schemeClr val="accent1"/>
              </a:solidFill>
            </a:endParaRPr>
          </a:p>
        </p:txBody>
      </p:sp>
      <p:sp>
        <p:nvSpPr>
          <p:cNvPr id="852" name="Google Shape;852;p118"/>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800" dirty="0"/>
              <a:t>Teachers should be familiar with (and where appropriate refer pupils and parents/carers to) the following: </a:t>
            </a:r>
            <a:endParaRPr sz="1800" dirty="0"/>
          </a:p>
          <a:p>
            <a:pPr marL="0" lvl="0" indent="0" algn="l" rtl="0">
              <a:lnSpc>
                <a:spcPct val="115000"/>
              </a:lnSpc>
              <a:spcBef>
                <a:spcPts val="0"/>
              </a:spcBef>
              <a:spcAft>
                <a:spcPts val="0"/>
              </a:spcAft>
              <a:buNone/>
            </a:pPr>
            <a:endParaRPr sz="1800" dirty="0"/>
          </a:p>
          <a:p>
            <a:pPr marL="457200" lvl="0" indent="-342900" algn="l" rtl="0">
              <a:spcBef>
                <a:spcPts val="0"/>
              </a:spcBef>
              <a:spcAft>
                <a:spcPts val="0"/>
              </a:spcAft>
              <a:buClr>
                <a:schemeClr val="accent1"/>
              </a:buClr>
              <a:buSzPts val="1800"/>
              <a:buChar char="●"/>
            </a:pPr>
            <a:r>
              <a:rPr lang="en-GB" sz="1800" u="sng" dirty="0">
                <a:solidFill>
                  <a:srgbClr val="0000FF"/>
                </a:solidFill>
                <a:hlinkClick r:id="rId3">
                  <a:extLst>
                    <a:ext uri="{A12FA001-AC4F-418D-AE19-62706E023703}">
                      <ahyp:hlinkClr xmlns:ahyp="http://schemas.microsoft.com/office/drawing/2018/hyperlinkcolor" xmlns="" val="tx"/>
                    </a:ext>
                  </a:extLst>
                </a:hlinkClick>
              </a:rPr>
              <a:t>NCA CEOP</a:t>
            </a:r>
            <a:r>
              <a:rPr lang="en-GB" sz="1800" dirty="0">
                <a:solidFill>
                  <a:srgbClr val="0000FF"/>
                </a:solidFill>
              </a:rPr>
              <a:t> </a:t>
            </a:r>
            <a:endParaRPr sz="1800" dirty="0">
              <a:solidFill>
                <a:srgbClr val="0000FF"/>
              </a:solidFill>
            </a:endParaRPr>
          </a:p>
          <a:p>
            <a:pPr marL="457200" lvl="0" indent="-342900" algn="l" rtl="0">
              <a:spcBef>
                <a:spcPts val="0"/>
              </a:spcBef>
              <a:spcAft>
                <a:spcPts val="0"/>
              </a:spcAft>
              <a:buClr>
                <a:schemeClr val="accent1"/>
              </a:buClr>
              <a:buSzPts val="1800"/>
              <a:buChar char="●"/>
            </a:pPr>
            <a:r>
              <a:rPr lang="en-GB" sz="1800" u="sng" dirty="0">
                <a:solidFill>
                  <a:srgbClr val="0000FF"/>
                </a:solidFill>
                <a:hlinkClick r:id="rId4">
                  <a:extLst>
                    <a:ext uri="{A12FA001-AC4F-418D-AE19-62706E023703}">
                      <ahyp:hlinkClr xmlns:ahyp="http://schemas.microsoft.com/office/drawing/2018/hyperlinkcolor" xmlns="" val="tx"/>
                    </a:ext>
                  </a:extLst>
                </a:hlinkClick>
              </a:rPr>
              <a:t>Internet Watch Foundation </a:t>
            </a:r>
            <a:endParaRPr sz="1800" dirty="0">
              <a:solidFill>
                <a:srgbClr val="0000FF"/>
              </a:solidFill>
            </a:endParaRPr>
          </a:p>
          <a:p>
            <a:pPr marL="457200" lvl="0" indent="-342900" algn="l" rtl="0">
              <a:spcBef>
                <a:spcPts val="0"/>
              </a:spcBef>
              <a:spcAft>
                <a:spcPts val="0"/>
              </a:spcAft>
              <a:buClr>
                <a:schemeClr val="accent1"/>
              </a:buClr>
              <a:buSzPts val="1800"/>
              <a:buChar char="●"/>
            </a:pPr>
            <a:r>
              <a:rPr lang="en-GB" sz="1800" u="sng" dirty="0">
                <a:solidFill>
                  <a:srgbClr val="0000FF"/>
                </a:solidFill>
                <a:hlinkClick r:id="rId5">
                  <a:extLst>
                    <a:ext uri="{A12FA001-AC4F-418D-AE19-62706E023703}">
                      <ahyp:hlinkClr xmlns:ahyp="http://schemas.microsoft.com/office/drawing/2018/hyperlinkcolor" xmlns="" val="tx"/>
                    </a:ext>
                  </a:extLst>
                </a:hlinkClick>
              </a:rPr>
              <a:t>Thinkuknow</a:t>
            </a:r>
            <a:r>
              <a:rPr lang="en-GB" sz="1800" dirty="0">
                <a:solidFill>
                  <a:srgbClr val="0000FF"/>
                </a:solidFill>
              </a:rPr>
              <a:t> </a:t>
            </a:r>
            <a:endParaRPr sz="1800" dirty="0">
              <a:solidFill>
                <a:srgbClr val="0000FF"/>
              </a:solidFill>
            </a:endParaRPr>
          </a:p>
          <a:p>
            <a:pPr marL="457200" lvl="0" indent="-342900" algn="l" rtl="0">
              <a:lnSpc>
                <a:spcPct val="115000"/>
              </a:lnSpc>
              <a:spcBef>
                <a:spcPts val="0"/>
              </a:spcBef>
              <a:spcAft>
                <a:spcPts val="0"/>
              </a:spcAft>
              <a:buClr>
                <a:schemeClr val="accent1"/>
              </a:buClr>
              <a:buSzPts val="1800"/>
              <a:buChar char="●"/>
            </a:pPr>
            <a:r>
              <a:rPr lang="en-GB" sz="1800" u="sng" dirty="0">
                <a:solidFill>
                  <a:srgbClr val="0000FF"/>
                </a:solidFill>
                <a:hlinkClick r:id="rId6">
                  <a:extLst>
                    <a:ext uri="{A12FA001-AC4F-418D-AE19-62706E023703}">
                      <ahyp:hlinkClr xmlns:ahyp="http://schemas.microsoft.com/office/drawing/2018/hyperlinkcolor" xmlns="" val="tx"/>
                    </a:ext>
                  </a:extLst>
                </a:hlinkClick>
              </a:rPr>
              <a:t>Internet Matters</a:t>
            </a:r>
            <a:endParaRPr sz="1800" dirty="0">
              <a:solidFill>
                <a:srgbClr val="0000FF"/>
              </a:solidFill>
            </a:endParaRPr>
          </a:p>
          <a:p>
            <a:pPr marL="457200" lvl="0" indent="-342900" algn="l" rtl="0">
              <a:lnSpc>
                <a:spcPct val="115000"/>
              </a:lnSpc>
              <a:spcBef>
                <a:spcPts val="0"/>
              </a:spcBef>
              <a:spcAft>
                <a:spcPts val="0"/>
              </a:spcAft>
              <a:buClr>
                <a:schemeClr val="accent1"/>
              </a:buClr>
              <a:buSzPts val="1800"/>
              <a:buChar char="●"/>
            </a:pPr>
            <a:r>
              <a:rPr lang="en-GB" sz="1800" u="sng" dirty="0">
                <a:solidFill>
                  <a:srgbClr val="0000FF"/>
                </a:solidFill>
                <a:hlinkClick r:id="rId7">
                  <a:extLst>
                    <a:ext uri="{A12FA001-AC4F-418D-AE19-62706E023703}">
                      <ahyp:hlinkClr xmlns:ahyp="http://schemas.microsoft.com/office/drawing/2018/hyperlinkcolor" xmlns="" val="tx"/>
                    </a:ext>
                  </a:extLst>
                </a:hlinkClick>
              </a:rPr>
              <a:t>UK Safer Internet Centre</a:t>
            </a:r>
            <a:endParaRPr sz="1800" dirty="0">
              <a:solidFill>
                <a:srgbClr val="0000FF"/>
              </a:solidFill>
            </a:endParaRPr>
          </a:p>
          <a:p>
            <a:pPr marL="457200" lvl="0" indent="-342900" algn="l" rtl="0">
              <a:lnSpc>
                <a:spcPct val="115000"/>
              </a:lnSpc>
              <a:spcBef>
                <a:spcPts val="0"/>
              </a:spcBef>
              <a:spcAft>
                <a:spcPts val="0"/>
              </a:spcAft>
              <a:buClr>
                <a:schemeClr val="accent1"/>
              </a:buClr>
              <a:buSzPts val="1800"/>
              <a:buChar char="●"/>
            </a:pPr>
            <a:r>
              <a:rPr lang="en-GB" sz="1800" u="sng" dirty="0">
                <a:solidFill>
                  <a:srgbClr val="0000FF"/>
                </a:solidFill>
                <a:hlinkClick r:id="rId8">
                  <a:extLst>
                    <a:ext uri="{A12FA001-AC4F-418D-AE19-62706E023703}">
                      <ahyp:hlinkClr xmlns:ahyp="http://schemas.microsoft.com/office/drawing/2018/hyperlinkcolor" xmlns="" val="tx"/>
                    </a:ext>
                  </a:extLst>
                </a:hlinkClick>
              </a:rPr>
              <a:t>Revenge Porn Helpline</a:t>
            </a:r>
            <a:endParaRPr sz="1800" u="sng" dirty="0">
              <a:solidFill>
                <a:srgbClr val="0000FF"/>
              </a:solidFill>
            </a:endParaRPr>
          </a:p>
          <a:p>
            <a:pPr marL="457200" lvl="0" indent="-342900" algn="l" rtl="0">
              <a:lnSpc>
                <a:spcPct val="115000"/>
              </a:lnSpc>
              <a:spcBef>
                <a:spcPts val="0"/>
              </a:spcBef>
              <a:spcAft>
                <a:spcPts val="0"/>
              </a:spcAft>
              <a:buClr>
                <a:schemeClr val="accent1"/>
              </a:buClr>
              <a:buSzPts val="1800"/>
              <a:buChar char="●"/>
            </a:pPr>
            <a:r>
              <a:rPr lang="en-GB" sz="1800" u="sng" dirty="0">
                <a:solidFill>
                  <a:srgbClr val="0000FF"/>
                </a:solidFill>
                <a:hlinkClick r:id="rId9">
                  <a:extLst>
                    <a:ext uri="{A12FA001-AC4F-418D-AE19-62706E023703}">
                      <ahyp:hlinkClr xmlns:ahyp="http://schemas.microsoft.com/office/drawing/2018/hyperlinkcolor" xmlns="" val="tx"/>
                    </a:ext>
                  </a:extLst>
                </a:hlinkClick>
              </a:rPr>
              <a:t>Report Harmful Content</a:t>
            </a:r>
            <a:endParaRPr sz="1800" dirty="0">
              <a:solidFill>
                <a:srgbClr val="0000FF"/>
              </a:solidFill>
            </a:endParaRPr>
          </a:p>
          <a:p>
            <a:pPr marL="457200" lvl="0" indent="-342900" algn="l" rtl="0">
              <a:spcBef>
                <a:spcPts val="0"/>
              </a:spcBef>
              <a:spcAft>
                <a:spcPts val="0"/>
              </a:spcAft>
              <a:buClr>
                <a:schemeClr val="accent1"/>
              </a:buClr>
              <a:buSzPts val="1800"/>
              <a:buChar char="●"/>
            </a:pPr>
            <a:r>
              <a:rPr lang="en-GB" sz="1800" u="sng" dirty="0">
                <a:solidFill>
                  <a:srgbClr val="0000FF"/>
                </a:solidFill>
                <a:hlinkClick r:id="rId10">
                  <a:extLst>
                    <a:ext uri="{A12FA001-AC4F-418D-AE19-62706E023703}">
                      <ahyp:hlinkClr xmlns:ahyp="http://schemas.microsoft.com/office/drawing/2018/hyperlinkcolor" xmlns="" val="tx"/>
                    </a:ext>
                  </a:extLst>
                </a:hlinkClick>
              </a:rPr>
              <a:t>Childnet</a:t>
            </a:r>
            <a:endParaRPr sz="1800" dirty="0">
              <a:solidFill>
                <a:srgbClr val="0000FF"/>
              </a:solidFill>
            </a:endParaRPr>
          </a:p>
          <a:p>
            <a:pPr marL="457200" lvl="0" indent="0" algn="l" rtl="0">
              <a:spcBef>
                <a:spcPts val="1600"/>
              </a:spcBef>
              <a:spcAft>
                <a:spcPts val="0"/>
              </a:spcAft>
              <a:buNone/>
            </a:pPr>
            <a:endParaRPr sz="1800" dirty="0"/>
          </a:p>
          <a:p>
            <a:pPr marL="0" lvl="0" indent="0" algn="l" rtl="0">
              <a:spcBef>
                <a:spcPts val="1600"/>
              </a:spcBef>
              <a:spcAft>
                <a:spcPts val="0"/>
              </a:spcAft>
              <a:buClr>
                <a:schemeClr val="dk1"/>
              </a:buClr>
              <a:buSzPts val="1100"/>
              <a:buFont typeface="Arial"/>
              <a:buNone/>
            </a:pPr>
            <a:endParaRPr sz="1800" dirty="0"/>
          </a:p>
          <a:p>
            <a:pPr marL="0" lvl="0" indent="0" algn="l" rtl="0">
              <a:spcBef>
                <a:spcPts val="1600"/>
              </a:spcBef>
              <a:spcAft>
                <a:spcPts val="1600"/>
              </a:spcAft>
              <a:buNone/>
            </a:pPr>
            <a:endParaRPr dirty="0">
              <a:solidFill>
                <a:schemeClr val="dk1"/>
              </a:solidFill>
            </a:endParaRPr>
          </a:p>
        </p:txBody>
      </p:sp>
      <p:sp>
        <p:nvSpPr>
          <p:cNvPr id="853" name="Google Shape;853;p118"/>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854" name="Google Shape;854;p11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56</a:t>
            </a:fld>
            <a:endParaRPr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858"/>
        <p:cNvGrpSpPr/>
        <p:nvPr/>
      </p:nvGrpSpPr>
      <p:grpSpPr>
        <a:xfrm>
          <a:off x="0" y="0"/>
          <a:ext cx="0" cy="0"/>
          <a:chOff x="0" y="0"/>
          <a:chExt cx="0" cy="0"/>
        </a:xfrm>
      </p:grpSpPr>
      <p:sp>
        <p:nvSpPr>
          <p:cNvPr id="859" name="Google Shape;859;p119"/>
          <p:cNvSpPr txBox="1">
            <a:spLocks noGrp="1"/>
          </p:cNvSpPr>
          <p:nvPr>
            <p:ph type="title"/>
          </p:nvPr>
        </p:nvSpPr>
        <p:spPr>
          <a:xfrm>
            <a:off x="641550" y="2150850"/>
            <a:ext cx="78609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Activities and templates for trainers</a:t>
            </a:r>
            <a:endParaRPr dirty="0">
              <a:solidFill>
                <a:srgbClr val="FFFFFF"/>
              </a:solidFill>
            </a:endParaRPr>
          </a:p>
        </p:txBody>
      </p:sp>
      <p:sp>
        <p:nvSpPr>
          <p:cNvPr id="860" name="Google Shape;860;p11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57</a:t>
            </a:fld>
            <a:endParaRPr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936"/>
        <p:cNvGrpSpPr/>
        <p:nvPr/>
      </p:nvGrpSpPr>
      <p:grpSpPr>
        <a:xfrm>
          <a:off x="0" y="0"/>
          <a:ext cx="0" cy="0"/>
          <a:chOff x="0" y="0"/>
          <a:chExt cx="0" cy="0"/>
        </a:xfrm>
      </p:grpSpPr>
      <p:sp>
        <p:nvSpPr>
          <p:cNvPr id="937" name="Google Shape;937;p129"/>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Training activity: </a:t>
            </a:r>
            <a:endParaRPr dirty="0">
              <a:solidFill>
                <a:schemeClr val="accent1"/>
              </a:solidFill>
            </a:endParaRPr>
          </a:p>
          <a:p>
            <a:pPr marL="0" lvl="0" indent="0" algn="ctr" rtl="0">
              <a:spcBef>
                <a:spcPts val="0"/>
              </a:spcBef>
              <a:spcAft>
                <a:spcPts val="0"/>
              </a:spcAft>
              <a:buNone/>
            </a:pPr>
            <a:r>
              <a:rPr lang="en-GB" dirty="0">
                <a:solidFill>
                  <a:schemeClr val="accent1"/>
                </a:solidFill>
              </a:rPr>
              <a:t>How will I teach this?</a:t>
            </a:r>
            <a:endParaRPr dirty="0">
              <a:solidFill>
                <a:schemeClr val="accent1"/>
              </a:solidFill>
            </a:endParaRPr>
          </a:p>
        </p:txBody>
      </p:sp>
      <p:sp>
        <p:nvSpPr>
          <p:cNvPr id="938" name="Google Shape;938;p12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58</a:t>
            </a:fld>
            <a:endParaRPr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942"/>
        <p:cNvGrpSpPr/>
        <p:nvPr/>
      </p:nvGrpSpPr>
      <p:grpSpPr>
        <a:xfrm>
          <a:off x="0" y="0"/>
          <a:ext cx="0" cy="0"/>
          <a:chOff x="0" y="0"/>
          <a:chExt cx="0" cy="0"/>
        </a:xfrm>
      </p:grpSpPr>
      <p:sp>
        <p:nvSpPr>
          <p:cNvPr id="943" name="Google Shape;943;p130"/>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How will I teach this? (trainer notes)</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944" name="Google Shape;944;p130"/>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Use the following slides in your training to help teachers:</a:t>
            </a:r>
            <a:endParaRPr sz="1800" dirty="0"/>
          </a:p>
          <a:p>
            <a:pPr marL="457200" lvl="0" indent="-342900" algn="l" rtl="0">
              <a:spcBef>
                <a:spcPts val="1600"/>
              </a:spcBef>
              <a:spcAft>
                <a:spcPts val="0"/>
              </a:spcAft>
              <a:buClr>
                <a:schemeClr val="accent1"/>
              </a:buClr>
              <a:buSzPts val="1800"/>
              <a:buChar char="●"/>
            </a:pPr>
            <a:r>
              <a:rPr lang="en-GB" sz="1800" b="1" dirty="0"/>
              <a:t>begin to plan and resource</a:t>
            </a:r>
            <a:r>
              <a:rPr lang="en-GB" sz="1800" dirty="0"/>
              <a:t> their lessons</a:t>
            </a:r>
            <a:endParaRPr sz="1800" dirty="0"/>
          </a:p>
          <a:p>
            <a:pPr marL="457200" lvl="0" indent="-342900" algn="l" rtl="0">
              <a:spcBef>
                <a:spcPts val="0"/>
              </a:spcBef>
              <a:spcAft>
                <a:spcPts val="0"/>
              </a:spcAft>
              <a:buClr>
                <a:schemeClr val="accent1"/>
              </a:buClr>
              <a:buSzPts val="1800"/>
              <a:buChar char="●"/>
            </a:pPr>
            <a:r>
              <a:rPr lang="en-GB" sz="1800" b="1" dirty="0"/>
              <a:t>discuss and address any issues </a:t>
            </a:r>
            <a:r>
              <a:rPr lang="en-GB" sz="1800" dirty="0"/>
              <a:t>they anticipate in the delivery of lessons</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945" name="Google Shape;945;p13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59</a:t>
            </a:fld>
            <a:endParaRPr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949"/>
        <p:cNvGrpSpPr/>
        <p:nvPr/>
      </p:nvGrpSpPr>
      <p:grpSpPr>
        <a:xfrm>
          <a:off x="0" y="0"/>
          <a:ext cx="0" cy="0"/>
          <a:chOff x="0" y="0"/>
          <a:chExt cx="0" cy="0"/>
        </a:xfrm>
      </p:grpSpPr>
      <p:sp>
        <p:nvSpPr>
          <p:cNvPr id="950" name="Google Shape;950;p131"/>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How will I teach this? </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951" name="Google Shape;951;p13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60</a:t>
            </a:fld>
            <a:endParaRPr dirty="0"/>
          </a:p>
        </p:txBody>
      </p:sp>
      <p:graphicFrame>
        <p:nvGraphicFramePr>
          <p:cNvPr id="952" name="Google Shape;952;p131"/>
          <p:cNvGraphicFramePr/>
          <p:nvPr>
            <p:extLst>
              <p:ext uri="{D42A27DB-BD31-4B8C-83A1-F6EECF244321}">
                <p14:modId xmlns:p14="http://schemas.microsoft.com/office/powerpoint/2010/main" val="3422330397"/>
              </p:ext>
            </p:extLst>
          </p:nvPr>
        </p:nvGraphicFramePr>
        <p:xfrm>
          <a:off x="269975" y="998730"/>
          <a:ext cx="8728500" cy="3913542"/>
        </p:xfrm>
        <a:graphic>
          <a:graphicData uri="http://schemas.openxmlformats.org/drawingml/2006/table">
            <a:tbl>
              <a:tblPr firstRow="1">
                <a:noFill/>
                <a:tableStyleId>{C6B4B7AF-35E5-4902-8D9F-D094FAFDCE35}</a:tableStyleId>
              </a:tblPr>
              <a:tblGrid>
                <a:gridCol w="3981875">
                  <a:extLst>
                    <a:ext uri="{9D8B030D-6E8A-4147-A177-3AD203B41FA5}">
                      <a16:colId xmlns:a16="http://schemas.microsoft.com/office/drawing/2014/main" val="20000"/>
                    </a:ext>
                  </a:extLst>
                </a:gridCol>
                <a:gridCol w="4746625">
                  <a:extLst>
                    <a:ext uri="{9D8B030D-6E8A-4147-A177-3AD203B41FA5}">
                      <a16:colId xmlns:a16="http://schemas.microsoft.com/office/drawing/2014/main" val="20001"/>
                    </a:ext>
                  </a:extLst>
                </a:gridCol>
              </a:tblGrid>
              <a:tr h="1267900">
                <a:tc>
                  <a:txBody>
                    <a:bodyPr/>
                    <a:lstStyle/>
                    <a:p>
                      <a:pPr marL="0" lvl="0" indent="0" algn="l" rtl="0">
                        <a:lnSpc>
                          <a:spcPct val="115000"/>
                        </a:lnSpc>
                        <a:spcBef>
                          <a:spcPts val="0"/>
                        </a:spcBef>
                        <a:spcAft>
                          <a:spcPts val="0"/>
                        </a:spcAft>
                        <a:buNone/>
                      </a:pPr>
                      <a:r>
                        <a:rPr lang="en-GB" sz="1600" b="1" dirty="0">
                          <a:solidFill>
                            <a:schemeClr val="tx1"/>
                          </a:solidFill>
                        </a:rPr>
                        <a:t>How will I prepare to teach this topic?</a:t>
                      </a:r>
                      <a:endParaRPr sz="1600" b="1"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do I need to do? </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resources do I need?</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Do I need external support?</a:t>
                      </a:r>
                      <a:endParaRPr sz="1600"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0"/>
                  </a:ext>
                </a:extLst>
              </a:tr>
              <a:tr h="1763125">
                <a:tc>
                  <a:txBody>
                    <a:bodyPr/>
                    <a:lstStyle/>
                    <a:p>
                      <a:pPr marL="0" lvl="0" indent="0" algn="l" rtl="0">
                        <a:lnSpc>
                          <a:spcPct val="115000"/>
                        </a:lnSpc>
                        <a:spcBef>
                          <a:spcPts val="0"/>
                        </a:spcBef>
                        <a:spcAft>
                          <a:spcPts val="0"/>
                        </a:spcAft>
                        <a:buNone/>
                      </a:pPr>
                      <a:r>
                        <a:rPr lang="en-GB" sz="1600" b="1" dirty="0">
                          <a:solidFill>
                            <a:schemeClr val="tx1"/>
                          </a:solidFill>
                        </a:rPr>
                        <a:t>How will I adapt to needs of pupils?</a:t>
                      </a:r>
                      <a:endParaRPr sz="1600" b="1"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are the challenges?</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language and concepts will pupils need support with?</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Do I need additional support in the classroom?</a:t>
                      </a:r>
                      <a:endParaRPr sz="1600"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1"/>
                  </a:ext>
                </a:extLst>
              </a:tr>
              <a:tr h="310225">
                <a:tc>
                  <a:txBody>
                    <a:bodyPr/>
                    <a:lstStyle/>
                    <a:p>
                      <a:pPr marL="0" lvl="0" indent="0" algn="l" rtl="0">
                        <a:lnSpc>
                          <a:spcPct val="115000"/>
                        </a:lnSpc>
                        <a:spcBef>
                          <a:spcPts val="0"/>
                        </a:spcBef>
                        <a:spcAft>
                          <a:spcPts val="0"/>
                        </a:spcAft>
                        <a:buNone/>
                      </a:pPr>
                      <a:r>
                        <a:rPr lang="en-GB" sz="1600" b="1" dirty="0">
                          <a:solidFill>
                            <a:schemeClr val="tx1"/>
                          </a:solidFill>
                        </a:rPr>
                        <a:t>How will I assess pupil understanding and progress?</a:t>
                      </a:r>
                      <a:endParaRPr b="1"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2"/>
                  </a:ext>
                </a:extLst>
              </a:tr>
            </a:tbl>
          </a:graphicData>
        </a:graphic>
      </p:graphicFrame>
    </p:spTree>
  </p:cSld>
  <p:clrMapOvr>
    <a:masterClrMapping/>
  </p:clrMapOvr>
</p:sld>
</file>

<file path=ppt/theme/theme1.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4288</Words>
  <Application>Microsoft Office PowerPoint</Application>
  <PresentationFormat>On-screen Show (16:9)</PresentationFormat>
  <Paragraphs>635</Paragraphs>
  <Slides>60</Slides>
  <Notes>60</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60</vt:i4>
      </vt:variant>
    </vt:vector>
  </HeadingPairs>
  <TitlesOfParts>
    <vt:vector size="64" baseType="lpstr">
      <vt:lpstr>Arial</vt:lpstr>
      <vt:lpstr>Roboto</vt:lpstr>
      <vt:lpstr>Simple Light</vt:lpstr>
      <vt:lpstr>Simple Light</vt:lpstr>
      <vt:lpstr>Teaching Online relationships (primary), Online and media (secondary)</vt:lpstr>
      <vt:lpstr>Contents</vt:lpstr>
      <vt:lpstr>About this training module  </vt:lpstr>
      <vt:lpstr>What you get out of today </vt:lpstr>
      <vt:lpstr>Teaching the new curriculum</vt:lpstr>
      <vt:lpstr>Related topics</vt:lpstr>
      <vt:lpstr>Related guidance</vt:lpstr>
      <vt:lpstr>‘Online’ support at [school name]  </vt:lpstr>
      <vt:lpstr>‘Online’ teaching at [school name]   </vt:lpstr>
      <vt:lpstr>Role of the internet in pupils’ lives   </vt:lpstr>
      <vt:lpstr>Primary and secondary teaching  </vt:lpstr>
      <vt:lpstr>LGBT needs and inclusion </vt:lpstr>
      <vt:lpstr>Pupils with SEND</vt:lpstr>
      <vt:lpstr>References to the law</vt:lpstr>
      <vt:lpstr>Safeguarding</vt:lpstr>
      <vt:lpstr>Safeguarding </vt:lpstr>
      <vt:lpstr>Trusted adults</vt:lpstr>
      <vt:lpstr>Primary curriculum</vt:lpstr>
      <vt:lpstr>Online behaviour</vt:lpstr>
      <vt:lpstr>Understanding the online world </vt:lpstr>
      <vt:lpstr>How people behave online </vt:lpstr>
      <vt:lpstr>Misleading online identities </vt:lpstr>
      <vt:lpstr>Respect and communication</vt:lpstr>
      <vt:lpstr>Respectful online relationships</vt:lpstr>
      <vt:lpstr>Communicating online (1)</vt:lpstr>
      <vt:lpstr>Communicating online (2)</vt:lpstr>
      <vt:lpstr>Assessing online friendships and sources of information </vt:lpstr>
      <vt:lpstr>Assessing online friendships</vt:lpstr>
      <vt:lpstr>Understanding online information </vt:lpstr>
      <vt:lpstr>Deciding what information to trust  </vt:lpstr>
      <vt:lpstr>Internet cookies </vt:lpstr>
      <vt:lpstr>Echo chambers </vt:lpstr>
      <vt:lpstr>Keeping safe online</vt:lpstr>
      <vt:lpstr>Keeping safe online (1)</vt:lpstr>
      <vt:lpstr>Protecting personal information</vt:lpstr>
      <vt:lpstr>Harmful online content</vt:lpstr>
      <vt:lpstr>Helping to avoid harmful content</vt:lpstr>
      <vt:lpstr>Harmful behaviour online</vt:lpstr>
      <vt:lpstr>Meeting people online</vt:lpstr>
      <vt:lpstr>Defining ‘strangers’ online </vt:lpstr>
      <vt:lpstr>Danger of meeting strangers (1)</vt:lpstr>
      <vt:lpstr>Danger of meeting strangers (2)</vt:lpstr>
      <vt:lpstr>How information is shared (1)</vt:lpstr>
      <vt:lpstr>How information is shared (2)</vt:lpstr>
      <vt:lpstr>Digital footprint</vt:lpstr>
      <vt:lpstr>How information is used</vt:lpstr>
      <vt:lpstr>Help with problems online</vt:lpstr>
      <vt:lpstr>Right to ask for help  </vt:lpstr>
      <vt:lpstr>Asking for help with online issues </vt:lpstr>
      <vt:lpstr>Reporting content/conduct (1)</vt:lpstr>
      <vt:lpstr>Reporting content/conduct (2) </vt:lpstr>
      <vt:lpstr>Examples of good practice</vt:lpstr>
      <vt:lpstr>Good practice approaches (1)  </vt:lpstr>
      <vt:lpstr>Good practice approaches (2)  </vt:lpstr>
      <vt:lpstr>Good practice approaches (3)  </vt:lpstr>
      <vt:lpstr>Further information</vt:lpstr>
      <vt:lpstr>Activities and templates for trainers</vt:lpstr>
      <vt:lpstr>Training activity:  How will I teach this?</vt:lpstr>
      <vt:lpstr>How will I teach this? (trainer notes)   </vt:lpstr>
      <vt:lpstr>How will I teach this?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Teaching Online relationships (primary), Online and media (secondary)</dc:title>
  <dc:creator>Tracy Okuma</dc:creator>
  <cp:lastModifiedBy>Tracy Okuma</cp:lastModifiedBy>
  <cp:revision>2</cp:revision>
  <dcterms:modified xsi:type="dcterms:W3CDTF">2020-07-09T07:23:31Z</dcterms:modified>
</cp:coreProperties>
</file>